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84" y="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6552-2E2B-455B-9049-7FAD071A4357}" type="datetimeFigureOut">
              <a:rPr lang="pt-PT" smtClean="0"/>
              <a:t>05-03-2013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82BD-BDE9-43F2-874D-34EDCD660B5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8239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6552-2E2B-455B-9049-7FAD071A4357}" type="datetimeFigureOut">
              <a:rPr lang="pt-PT" smtClean="0"/>
              <a:t>05-03-2013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82BD-BDE9-43F2-874D-34EDCD660B5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664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6552-2E2B-455B-9049-7FAD071A4357}" type="datetimeFigureOut">
              <a:rPr lang="pt-PT" smtClean="0"/>
              <a:t>05-03-2013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82BD-BDE9-43F2-874D-34EDCD660B5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487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6552-2E2B-455B-9049-7FAD071A4357}" type="datetimeFigureOut">
              <a:rPr lang="pt-PT" smtClean="0"/>
              <a:t>05-03-2013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82BD-BDE9-43F2-874D-34EDCD660B5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831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6552-2E2B-455B-9049-7FAD071A4357}" type="datetimeFigureOut">
              <a:rPr lang="pt-PT" smtClean="0"/>
              <a:t>05-03-2013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82BD-BDE9-43F2-874D-34EDCD660B5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665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6552-2E2B-455B-9049-7FAD071A4357}" type="datetimeFigureOut">
              <a:rPr lang="pt-PT" smtClean="0"/>
              <a:t>05-03-2013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82BD-BDE9-43F2-874D-34EDCD660B5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4351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6552-2E2B-455B-9049-7FAD071A4357}" type="datetimeFigureOut">
              <a:rPr lang="pt-PT" smtClean="0"/>
              <a:t>05-03-2013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82BD-BDE9-43F2-874D-34EDCD660B5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137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6552-2E2B-455B-9049-7FAD071A4357}" type="datetimeFigureOut">
              <a:rPr lang="pt-PT" smtClean="0"/>
              <a:t>05-03-2013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82BD-BDE9-43F2-874D-34EDCD660B5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41105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6552-2E2B-455B-9049-7FAD071A4357}" type="datetimeFigureOut">
              <a:rPr lang="pt-PT" smtClean="0"/>
              <a:t>05-03-2013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82BD-BDE9-43F2-874D-34EDCD660B5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476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6552-2E2B-455B-9049-7FAD071A4357}" type="datetimeFigureOut">
              <a:rPr lang="pt-PT" smtClean="0"/>
              <a:t>05-03-2013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82BD-BDE9-43F2-874D-34EDCD660B5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045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36552-2E2B-455B-9049-7FAD071A4357}" type="datetimeFigureOut">
              <a:rPr lang="pt-PT" smtClean="0"/>
              <a:t>05-03-2013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82BD-BDE9-43F2-874D-34EDCD660B5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14018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36552-2E2B-455B-9049-7FAD071A4357}" type="datetimeFigureOut">
              <a:rPr lang="pt-PT" smtClean="0"/>
              <a:t>05-03-2013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A82BD-BDE9-43F2-874D-34EDCD660B5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812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8534400" cy="769441"/>
          </a:xfrm>
          <a:prstGeom prst="rect">
            <a:avLst/>
          </a:prstGeom>
          <a:solidFill>
            <a:srgbClr val="CCCCFF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PT" sz="4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Lisossoma  e  doença</a:t>
            </a:r>
            <a:endParaRPr lang="pt-PT" sz="4400" b="1" dirty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35203" y="1143000"/>
            <a:ext cx="498950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PT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Data:  </a:t>
            </a:r>
            <a:r>
              <a:rPr lang="pt-PT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6 de Março </a:t>
            </a:r>
            <a:r>
              <a:rPr lang="pt-PT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de </a:t>
            </a:r>
            <a:r>
              <a:rPr lang="pt-PT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2013 </a:t>
            </a:r>
          </a:p>
          <a:p>
            <a:pPr algn="ctr" eaLnBrk="1" hangingPunct="1"/>
            <a:r>
              <a:rPr lang="pt-PT" b="1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10:00 – 12:00 </a:t>
            </a:r>
            <a:r>
              <a:rPr lang="pt-PT" b="1" dirty="0" err="1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hrs</a:t>
            </a:r>
            <a:endParaRPr lang="pt-PT" b="1" dirty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/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AUDITÓRIO – UNIDADE CENTRAL PÓLO III</a:t>
            </a:r>
            <a:r>
              <a:rPr lang="pt-PT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endParaRPr lang="en-GB" b="1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63500" y="46038"/>
            <a:ext cx="1676400" cy="760412"/>
          </a:xfrm>
          <a:prstGeom prst="ellipse">
            <a:avLst/>
          </a:prstGeom>
          <a:gradFill rotWithShape="1">
            <a:gsLst>
              <a:gs pos="0">
                <a:srgbClr val="DFF3FF">
                  <a:gamma/>
                  <a:tint val="3922"/>
                  <a:invGamma/>
                </a:srgbClr>
              </a:gs>
              <a:gs pos="100000">
                <a:srgbClr val="DFF3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accent5">
                <a:lumMod val="2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4925" y="44450"/>
            <a:ext cx="1828800" cy="474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3366FF"/>
            </a:outerShdw>
          </a:effectLst>
        </p:spPr>
        <p:txBody>
          <a:bodyPr/>
          <a:lstStyle/>
          <a:p>
            <a:pPr algn="ctr">
              <a:defRPr/>
            </a:pPr>
            <a:r>
              <a:rPr lang="pt-PT" sz="3600" b="1" dirty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(</a:t>
            </a:r>
            <a:r>
              <a:rPr lang="pt-PT" sz="3600" b="1" dirty="0" smtClean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BIO)</a:t>
            </a:r>
            <a:r>
              <a:rPr lang="pt-PT" sz="3600" b="1" baseline="30000" dirty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3</a:t>
            </a:r>
            <a:endParaRPr lang="pt-PT" dirty="0">
              <a:cs typeface="Arial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735013" y="152400"/>
            <a:ext cx="82565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PT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SEMINÁRIO INTERDISCIPLINAR</a:t>
            </a:r>
          </a:p>
          <a:p>
            <a:pPr algn="ctr">
              <a:defRPr/>
            </a:pPr>
            <a:r>
              <a:rPr lang="pt-PT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Biologia Celular e Molecular </a:t>
            </a:r>
            <a:r>
              <a:rPr lang="pt-PT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II </a:t>
            </a:r>
            <a:r>
              <a:rPr lang="pt-PT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– </a:t>
            </a:r>
            <a:r>
              <a:rPr lang="pt-PT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Bioquímica </a:t>
            </a:r>
            <a:r>
              <a:rPr lang="pt-PT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 - Neurociências</a:t>
            </a:r>
            <a:r>
              <a:rPr lang="pt-PT" dirty="0" smtClean="0"/>
              <a:t> </a:t>
            </a:r>
            <a:endParaRPr lang="pt-PT" sz="2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7772400" y="0"/>
            <a:ext cx="1384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PT" sz="24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Arial" charset="0"/>
              </a:rPr>
              <a:t>2012/2013</a:t>
            </a:r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7467600" y="5029200"/>
            <a:ext cx="762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b="1"/>
              <a:t>    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304800" y="3276600"/>
            <a:ext cx="8534400" cy="2585323"/>
          </a:xfrm>
          <a:prstGeom prst="rect">
            <a:avLst/>
          </a:prstGeom>
          <a:solidFill>
            <a:srgbClr val="CCCC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PT" dirty="0"/>
              <a:t> </a:t>
            </a:r>
            <a:r>
              <a:rPr lang="pt-PT" dirty="0" smtClean="0"/>
              <a:t>10:15  </a:t>
            </a:r>
            <a:r>
              <a:rPr lang="pt-PT" dirty="0"/>
              <a:t>"</a:t>
            </a:r>
            <a:r>
              <a:rPr lang="pt-PT" b="1" dirty="0"/>
              <a:t>Autofagia e </a:t>
            </a:r>
            <a:r>
              <a:rPr lang="pt-PT" b="1" dirty="0" err="1"/>
              <a:t>neurodegeneração</a:t>
            </a:r>
            <a:r>
              <a:rPr lang="pt-PT" b="1" dirty="0"/>
              <a:t>: quando a equipa de limpeza tira férias</a:t>
            </a:r>
            <a:r>
              <a:rPr lang="pt-PT" dirty="0"/>
              <a:t>"</a:t>
            </a:r>
            <a:r>
              <a:rPr lang="pt-PT" dirty="0" smtClean="0"/>
              <a:t> - Célia Aveleira, </a:t>
            </a:r>
            <a:r>
              <a:rPr lang="pt-PT" dirty="0"/>
              <a:t>Centro de Neurociências e Biologia Celular (CNC), </a:t>
            </a:r>
            <a:r>
              <a:rPr lang="pt-PT" dirty="0" smtClean="0"/>
              <a:t>  Universidade </a:t>
            </a:r>
            <a:r>
              <a:rPr lang="pt-PT" dirty="0"/>
              <a:t>de </a:t>
            </a:r>
            <a:r>
              <a:rPr lang="pt-PT" dirty="0" smtClean="0"/>
              <a:t>Coimbra</a:t>
            </a:r>
          </a:p>
          <a:p>
            <a:pPr algn="just"/>
            <a:r>
              <a:rPr lang="pt-PT" dirty="0" smtClean="0"/>
              <a:t> 10:35 </a:t>
            </a:r>
            <a:r>
              <a:rPr lang="pt-PT" b="1" dirty="0" smtClean="0"/>
              <a:t>“Desafios no diagnóstico </a:t>
            </a:r>
            <a:r>
              <a:rPr lang="pt-PT" b="1" smtClean="0"/>
              <a:t>e terapêutica” </a:t>
            </a:r>
            <a:r>
              <a:rPr lang="pt-PT" dirty="0" smtClean="0"/>
              <a:t>- Paula Garcia, Doenças Metabólicas, Hospital Pediátrico Carmona da Mota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10:55 </a:t>
            </a:r>
            <a:r>
              <a:rPr lang="pt-PT" b="1" dirty="0" smtClean="0"/>
              <a:t>“Aconselhamento Genético nas doenças dos lisossomas” </a:t>
            </a:r>
            <a:r>
              <a:rPr lang="pt-PT" dirty="0" smtClean="0"/>
              <a:t>- Margarida Venâncio, Serviço de Genética Médica, Hospital Pediátrico Carmona da Mota</a:t>
            </a:r>
          </a:p>
          <a:p>
            <a:endParaRPr lang="pt-PT" dirty="0"/>
          </a:p>
          <a:p>
            <a:r>
              <a:rPr lang="pt-PT" dirty="0" smtClean="0"/>
              <a:t>DISCUSSÃO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3664633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113</Words>
  <Application>Microsoft Office PowerPoint</Application>
  <PresentationFormat>Apresentação no Ecrã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 Carreira</dc:creator>
  <cp:lastModifiedBy>Rita</cp:lastModifiedBy>
  <cp:revision>5</cp:revision>
  <dcterms:created xsi:type="dcterms:W3CDTF">2013-02-21T21:00:19Z</dcterms:created>
  <dcterms:modified xsi:type="dcterms:W3CDTF">2013-03-05T15:20:36Z</dcterms:modified>
</cp:coreProperties>
</file>