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81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10A4B-4759-49B3-BA2B-E98F5159B5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5B96434-1382-4D3F-9E8E-3BD5D8F81B87}">
      <dgm:prSet phldrT="[Texto]" phldr="1"/>
      <dgm:spPr/>
      <dgm:t>
        <a:bodyPr/>
        <a:lstStyle/>
        <a:p>
          <a:endParaRPr lang="pt-PT" dirty="0">
            <a:latin typeface="Times New Roman" pitchFamily="18" charset="0"/>
            <a:cs typeface="Times New Roman" pitchFamily="18" charset="0"/>
          </a:endParaRPr>
        </a:p>
      </dgm:t>
    </dgm:pt>
    <dgm:pt modelId="{4BE3271B-1540-49C6-820C-4DBC8C67BCB8}" type="parTrans" cxnId="{71E6E562-37B9-4E4F-BB68-848327DED58F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FA6565F3-0A63-43F7-B7E7-2527262FF9E6}" type="sibTrans" cxnId="{71E6E562-37B9-4E4F-BB68-848327DED58F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1A59E3AB-4345-4E61-BAEE-51734D73158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600" b="0" noProof="0" dirty="0" smtClean="0">
              <a:latin typeface="Times New Roman" pitchFamily="18" charset="0"/>
              <a:cs typeface="Times New Roman" pitchFamily="18" charset="0"/>
            </a:rPr>
            <a:t>Approximately 75% of phenylalanine is hydroxylated to tyrosine by the action of phenylalanine hydroxylase.</a:t>
          </a:r>
          <a:endParaRPr lang="en-GB" sz="1600" b="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990AA0-E03C-4EAC-9DA9-8968586F8812}" type="parTrans" cxnId="{7C35B514-E855-4A3D-AC0B-AFB096181ADC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84D22A81-1688-4B73-BF96-9E5AAA740580}" type="sibTrans" cxnId="{7C35B514-E855-4A3D-AC0B-AFB096181ADC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00EF1006-2124-4A62-98B8-123E754753BF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endParaRPr lang="en-GB" sz="1800" noProof="0" dirty="0" smtClean="0">
            <a:latin typeface="Times New Roman" pitchFamily="18" charset="0"/>
            <a:cs typeface="Times New Roman" pitchFamily="18" charset="0"/>
          </a:endParaRPr>
        </a:p>
        <a:p>
          <a:pPr algn="just">
            <a:lnSpc>
              <a:spcPct val="150000"/>
            </a:lnSpc>
          </a:pPr>
          <a:r>
            <a:rPr lang="en-GB" sz="1600" b="0" noProof="0" dirty="0" smtClean="0">
              <a:latin typeface="Times New Roman" pitchFamily="18" charset="0"/>
              <a:cs typeface="Times New Roman" pitchFamily="18" charset="0"/>
            </a:rPr>
            <a:t>The presence of the cofactor tetrahydrobiopterin (BH4), oxygen and NADH is necessary for this hydroxylation.</a:t>
          </a:r>
          <a:endParaRPr lang="en-GB" sz="1600" b="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9B8E4C-276A-49A0-B9A0-AAAB9A631F47}" type="parTrans" cxnId="{1B1D35BC-0BC4-4E6C-BB72-D1AE8C8DBCEA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7BCC41F6-7E02-438B-A83A-D72717F0AD88}" type="sibTrans" cxnId="{1B1D35BC-0BC4-4E6C-BB72-D1AE8C8DBCEA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BC47A54F-1B39-4D12-B901-5587C019E5EE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Tyrosine is used in the synthesis of catecholamines, melanin, proteins and fumarate.</a:t>
          </a:r>
          <a:endParaRPr lang="pt-PT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8A9643-23BF-4139-B19F-D6DBA161B5FD}" type="sibTrans" cxnId="{850FDCAC-8AA3-4957-A2E3-344D948959DA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CC84A4C4-BE20-4678-ABB3-B90197D74143}" type="parTrans" cxnId="{850FDCAC-8AA3-4957-A2E3-344D948959DA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C8B13057-060B-4C54-A02B-8F635D448921}" type="pres">
      <dgm:prSet presAssocID="{EC910A4B-4759-49B3-BA2B-E98F5159B59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A487F780-2653-42F0-95B2-A7FC8AD0680B}" type="pres">
      <dgm:prSet presAssocID="{C5B96434-1382-4D3F-9E8E-3BD5D8F81B87}" presName="thickLine" presStyleLbl="alignNode1" presStyleIdx="0" presStyleCnt="1"/>
      <dgm:spPr/>
    </dgm:pt>
    <dgm:pt modelId="{C17D0B6B-E781-4671-8AC9-C07DD499E234}" type="pres">
      <dgm:prSet presAssocID="{C5B96434-1382-4D3F-9E8E-3BD5D8F81B87}" presName="horz1" presStyleCnt="0"/>
      <dgm:spPr/>
    </dgm:pt>
    <dgm:pt modelId="{3B001CDE-C7D1-4C03-BFA8-3F7135553808}" type="pres">
      <dgm:prSet presAssocID="{C5B96434-1382-4D3F-9E8E-3BD5D8F81B87}" presName="tx1" presStyleLbl="revTx" presStyleIdx="0" presStyleCnt="4" custLinFactNeighborX="1066" custLinFactNeighborY="-1783"/>
      <dgm:spPr/>
      <dgm:t>
        <a:bodyPr/>
        <a:lstStyle/>
        <a:p>
          <a:endParaRPr lang="pt-PT"/>
        </a:p>
      </dgm:t>
    </dgm:pt>
    <dgm:pt modelId="{1F4B4A66-BDF3-4DA9-81BD-7F00A2BC7523}" type="pres">
      <dgm:prSet presAssocID="{C5B96434-1382-4D3F-9E8E-3BD5D8F81B87}" presName="vert1" presStyleCnt="0"/>
      <dgm:spPr/>
    </dgm:pt>
    <dgm:pt modelId="{B0099847-3A12-4378-BAFE-99919D7A0A88}" type="pres">
      <dgm:prSet presAssocID="{1A59E3AB-4345-4E61-BAEE-51734D731588}" presName="vertSpace2a" presStyleCnt="0"/>
      <dgm:spPr/>
    </dgm:pt>
    <dgm:pt modelId="{BCE81819-AA03-43C4-9014-540EEFA49B46}" type="pres">
      <dgm:prSet presAssocID="{1A59E3AB-4345-4E61-BAEE-51734D731588}" presName="horz2" presStyleCnt="0"/>
      <dgm:spPr/>
    </dgm:pt>
    <dgm:pt modelId="{1569A76B-C78E-4C4B-AF87-64A1F5EB82A8}" type="pres">
      <dgm:prSet presAssocID="{1A59E3AB-4345-4E61-BAEE-51734D731588}" presName="horzSpace2" presStyleCnt="0"/>
      <dgm:spPr/>
    </dgm:pt>
    <dgm:pt modelId="{134A37A0-B487-44FB-9AF2-07E791CE5B58}" type="pres">
      <dgm:prSet presAssocID="{1A59E3AB-4345-4E61-BAEE-51734D731588}" presName="tx2" presStyleLbl="revTx" presStyleIdx="1" presStyleCnt="4" custLinFactNeighborX="-2505" custLinFactNeighborY="-501"/>
      <dgm:spPr/>
      <dgm:t>
        <a:bodyPr/>
        <a:lstStyle/>
        <a:p>
          <a:endParaRPr lang="pt-PT"/>
        </a:p>
      </dgm:t>
    </dgm:pt>
    <dgm:pt modelId="{0F49FEE2-1220-4DF0-AF11-32F303DD82A7}" type="pres">
      <dgm:prSet presAssocID="{1A59E3AB-4345-4E61-BAEE-51734D731588}" presName="vert2" presStyleCnt="0"/>
      <dgm:spPr/>
    </dgm:pt>
    <dgm:pt modelId="{29F67A2A-841D-4963-ACF7-62EC5E452F3F}" type="pres">
      <dgm:prSet presAssocID="{1A59E3AB-4345-4E61-BAEE-51734D731588}" presName="thinLine2b" presStyleLbl="callout" presStyleIdx="0" presStyleCnt="3" custLinFactY="-200000" custLinFactNeighborX="-2528" custLinFactNeighborY="-240824"/>
      <dgm:spPr/>
    </dgm:pt>
    <dgm:pt modelId="{2DEB1782-FD43-4235-87E8-B23FA7B87B58}" type="pres">
      <dgm:prSet presAssocID="{1A59E3AB-4345-4E61-BAEE-51734D731588}" presName="vertSpace2b" presStyleCnt="0"/>
      <dgm:spPr/>
    </dgm:pt>
    <dgm:pt modelId="{9826AC1C-CF2B-48B6-995C-CB9036361048}" type="pres">
      <dgm:prSet presAssocID="{00EF1006-2124-4A62-98B8-123E754753BF}" presName="horz2" presStyleCnt="0"/>
      <dgm:spPr/>
    </dgm:pt>
    <dgm:pt modelId="{E0379C99-0AF5-40C9-89B5-E308449F290C}" type="pres">
      <dgm:prSet presAssocID="{00EF1006-2124-4A62-98B8-123E754753BF}" presName="horzSpace2" presStyleCnt="0"/>
      <dgm:spPr/>
    </dgm:pt>
    <dgm:pt modelId="{7514A1F8-BEA5-458C-9E69-A7B8CB939252}" type="pres">
      <dgm:prSet presAssocID="{00EF1006-2124-4A62-98B8-123E754753BF}" presName="tx2" presStyleLbl="revTx" presStyleIdx="2" presStyleCnt="4" custLinFactNeighborX="-3829" custLinFactNeighborY="-44975"/>
      <dgm:spPr/>
      <dgm:t>
        <a:bodyPr/>
        <a:lstStyle/>
        <a:p>
          <a:endParaRPr lang="pt-PT"/>
        </a:p>
      </dgm:t>
    </dgm:pt>
    <dgm:pt modelId="{A97E10E4-01BA-4F80-987D-6FBC5704297E}" type="pres">
      <dgm:prSet presAssocID="{00EF1006-2124-4A62-98B8-123E754753BF}" presName="vert2" presStyleCnt="0"/>
      <dgm:spPr/>
    </dgm:pt>
    <dgm:pt modelId="{72E42DA0-A31B-40F6-8F5C-6E6D59F14D0F}" type="pres">
      <dgm:prSet presAssocID="{00EF1006-2124-4A62-98B8-123E754753BF}" presName="thinLine2b" presStyleLbl="callout" presStyleIdx="1" presStyleCnt="3" custLinFactY="-200000" custLinFactNeighborX="-3831" custLinFactNeighborY="-292279"/>
      <dgm:spPr/>
    </dgm:pt>
    <dgm:pt modelId="{9A08B5AE-B56E-4FC4-866E-C251512EC231}" type="pres">
      <dgm:prSet presAssocID="{00EF1006-2124-4A62-98B8-123E754753BF}" presName="vertSpace2b" presStyleCnt="0"/>
      <dgm:spPr/>
    </dgm:pt>
    <dgm:pt modelId="{EA4F3CC5-A2D7-471B-A2E5-9915CB58BF28}" type="pres">
      <dgm:prSet presAssocID="{BC47A54F-1B39-4D12-B901-5587C019E5EE}" presName="horz2" presStyleCnt="0"/>
      <dgm:spPr/>
    </dgm:pt>
    <dgm:pt modelId="{1BD7E280-0BD2-40A4-B9F1-24F8E4112E1A}" type="pres">
      <dgm:prSet presAssocID="{BC47A54F-1B39-4D12-B901-5587C019E5EE}" presName="horzSpace2" presStyleCnt="0"/>
      <dgm:spPr/>
    </dgm:pt>
    <dgm:pt modelId="{C46CBF69-863B-4788-B892-3BC4D1F5E10C}" type="pres">
      <dgm:prSet presAssocID="{BC47A54F-1B39-4D12-B901-5587C019E5EE}" presName="tx2" presStyleLbl="revTx" presStyleIdx="3" presStyleCnt="4" custLinFactNeighborX="-2505" custLinFactNeighborY="-24269"/>
      <dgm:spPr/>
      <dgm:t>
        <a:bodyPr/>
        <a:lstStyle/>
        <a:p>
          <a:endParaRPr lang="pt-PT"/>
        </a:p>
      </dgm:t>
    </dgm:pt>
    <dgm:pt modelId="{CDCE0ABE-22AF-4ECC-87FE-60744858E896}" type="pres">
      <dgm:prSet presAssocID="{BC47A54F-1B39-4D12-B901-5587C019E5EE}" presName="vert2" presStyleCnt="0"/>
      <dgm:spPr/>
    </dgm:pt>
    <dgm:pt modelId="{A4A848AB-D288-4023-B563-29329A9154B4}" type="pres">
      <dgm:prSet presAssocID="{BC47A54F-1B39-4D12-B901-5587C019E5EE}" presName="thinLine2b" presStyleLbl="callout" presStyleIdx="2" presStyleCnt="3"/>
      <dgm:spPr/>
    </dgm:pt>
    <dgm:pt modelId="{87BD0F54-E300-4C20-92F3-98C7EE615F68}" type="pres">
      <dgm:prSet presAssocID="{BC47A54F-1B39-4D12-B901-5587C019E5EE}" presName="vertSpace2b" presStyleCnt="0"/>
      <dgm:spPr/>
    </dgm:pt>
  </dgm:ptLst>
  <dgm:cxnLst>
    <dgm:cxn modelId="{71E6E562-37B9-4E4F-BB68-848327DED58F}" srcId="{EC910A4B-4759-49B3-BA2B-E98F5159B592}" destId="{C5B96434-1382-4D3F-9E8E-3BD5D8F81B87}" srcOrd="0" destOrd="0" parTransId="{4BE3271B-1540-49C6-820C-4DBC8C67BCB8}" sibTransId="{FA6565F3-0A63-43F7-B7E7-2527262FF9E6}"/>
    <dgm:cxn modelId="{90110874-C399-4303-97EB-C06DDD060FB1}" type="presOf" srcId="{00EF1006-2124-4A62-98B8-123E754753BF}" destId="{7514A1F8-BEA5-458C-9E69-A7B8CB939252}" srcOrd="0" destOrd="0" presId="urn:microsoft.com/office/officeart/2008/layout/LinedList"/>
    <dgm:cxn modelId="{FDF30CE4-E039-4FC8-995C-5B300FD6B180}" type="presOf" srcId="{EC910A4B-4759-49B3-BA2B-E98F5159B592}" destId="{C8B13057-060B-4C54-A02B-8F635D448921}" srcOrd="0" destOrd="0" presId="urn:microsoft.com/office/officeart/2008/layout/LinedList"/>
    <dgm:cxn modelId="{B700502F-5485-4684-B78E-219D595B0FA9}" type="presOf" srcId="{C5B96434-1382-4D3F-9E8E-3BD5D8F81B87}" destId="{3B001CDE-C7D1-4C03-BFA8-3F7135553808}" srcOrd="0" destOrd="0" presId="urn:microsoft.com/office/officeart/2008/layout/LinedList"/>
    <dgm:cxn modelId="{850FDCAC-8AA3-4957-A2E3-344D948959DA}" srcId="{C5B96434-1382-4D3F-9E8E-3BD5D8F81B87}" destId="{BC47A54F-1B39-4D12-B901-5587C019E5EE}" srcOrd="2" destOrd="0" parTransId="{CC84A4C4-BE20-4678-ABB3-B90197D74143}" sibTransId="{408A9643-23BF-4139-B19F-D6DBA161B5FD}"/>
    <dgm:cxn modelId="{1B1D35BC-0BC4-4E6C-BB72-D1AE8C8DBCEA}" srcId="{C5B96434-1382-4D3F-9E8E-3BD5D8F81B87}" destId="{00EF1006-2124-4A62-98B8-123E754753BF}" srcOrd="1" destOrd="0" parTransId="{909B8E4C-276A-49A0-B9A0-AAAB9A631F47}" sibTransId="{7BCC41F6-7E02-438B-A83A-D72717F0AD88}"/>
    <dgm:cxn modelId="{1DDAA160-AAB5-4A61-A50D-F04155B5D42D}" type="presOf" srcId="{1A59E3AB-4345-4E61-BAEE-51734D731588}" destId="{134A37A0-B487-44FB-9AF2-07E791CE5B58}" srcOrd="0" destOrd="0" presId="urn:microsoft.com/office/officeart/2008/layout/LinedList"/>
    <dgm:cxn modelId="{6856FC4E-F7B4-46BE-B090-2BCBB03C978D}" type="presOf" srcId="{BC47A54F-1B39-4D12-B901-5587C019E5EE}" destId="{C46CBF69-863B-4788-B892-3BC4D1F5E10C}" srcOrd="0" destOrd="0" presId="urn:microsoft.com/office/officeart/2008/layout/LinedList"/>
    <dgm:cxn modelId="{7C35B514-E855-4A3D-AC0B-AFB096181ADC}" srcId="{C5B96434-1382-4D3F-9E8E-3BD5D8F81B87}" destId="{1A59E3AB-4345-4E61-BAEE-51734D731588}" srcOrd="0" destOrd="0" parTransId="{B4990AA0-E03C-4EAC-9DA9-8968586F8812}" sibTransId="{84D22A81-1688-4B73-BF96-9E5AAA740580}"/>
    <dgm:cxn modelId="{799A41B6-FD38-42C7-8F4D-B9C83EE9BA34}" type="presParOf" srcId="{C8B13057-060B-4C54-A02B-8F635D448921}" destId="{A487F780-2653-42F0-95B2-A7FC8AD0680B}" srcOrd="0" destOrd="0" presId="urn:microsoft.com/office/officeart/2008/layout/LinedList"/>
    <dgm:cxn modelId="{E19ECD96-1C7E-4F9E-BBA1-8068F9AAFCD0}" type="presParOf" srcId="{C8B13057-060B-4C54-A02B-8F635D448921}" destId="{C17D0B6B-E781-4671-8AC9-C07DD499E234}" srcOrd="1" destOrd="0" presId="urn:microsoft.com/office/officeart/2008/layout/LinedList"/>
    <dgm:cxn modelId="{FB8E492B-F9A8-48AB-9FF4-F935739D1A15}" type="presParOf" srcId="{C17D0B6B-E781-4671-8AC9-C07DD499E234}" destId="{3B001CDE-C7D1-4C03-BFA8-3F7135553808}" srcOrd="0" destOrd="0" presId="urn:microsoft.com/office/officeart/2008/layout/LinedList"/>
    <dgm:cxn modelId="{90E31F96-F796-4BB5-B09A-B20E6723595F}" type="presParOf" srcId="{C17D0B6B-E781-4671-8AC9-C07DD499E234}" destId="{1F4B4A66-BDF3-4DA9-81BD-7F00A2BC7523}" srcOrd="1" destOrd="0" presId="urn:microsoft.com/office/officeart/2008/layout/LinedList"/>
    <dgm:cxn modelId="{C7CAACF0-4830-4AD8-A349-A45FE1C3E405}" type="presParOf" srcId="{1F4B4A66-BDF3-4DA9-81BD-7F00A2BC7523}" destId="{B0099847-3A12-4378-BAFE-99919D7A0A88}" srcOrd="0" destOrd="0" presId="urn:microsoft.com/office/officeart/2008/layout/LinedList"/>
    <dgm:cxn modelId="{9F53FD80-0940-4CA2-999F-13B1E74002AA}" type="presParOf" srcId="{1F4B4A66-BDF3-4DA9-81BD-7F00A2BC7523}" destId="{BCE81819-AA03-43C4-9014-540EEFA49B46}" srcOrd="1" destOrd="0" presId="urn:microsoft.com/office/officeart/2008/layout/LinedList"/>
    <dgm:cxn modelId="{0D4C91A1-072F-40D4-B3A5-5B1A8C0EF6BA}" type="presParOf" srcId="{BCE81819-AA03-43C4-9014-540EEFA49B46}" destId="{1569A76B-C78E-4C4B-AF87-64A1F5EB82A8}" srcOrd="0" destOrd="0" presId="urn:microsoft.com/office/officeart/2008/layout/LinedList"/>
    <dgm:cxn modelId="{6E9DE930-67C7-4EDF-AEF0-0910CBB0C3F3}" type="presParOf" srcId="{BCE81819-AA03-43C4-9014-540EEFA49B46}" destId="{134A37A0-B487-44FB-9AF2-07E791CE5B58}" srcOrd="1" destOrd="0" presId="urn:microsoft.com/office/officeart/2008/layout/LinedList"/>
    <dgm:cxn modelId="{98D99ECD-7E5F-447B-B704-4884E0AF13F9}" type="presParOf" srcId="{BCE81819-AA03-43C4-9014-540EEFA49B46}" destId="{0F49FEE2-1220-4DF0-AF11-32F303DD82A7}" srcOrd="2" destOrd="0" presId="urn:microsoft.com/office/officeart/2008/layout/LinedList"/>
    <dgm:cxn modelId="{5B41310F-130B-4C38-82A2-B956524D2A3E}" type="presParOf" srcId="{1F4B4A66-BDF3-4DA9-81BD-7F00A2BC7523}" destId="{29F67A2A-841D-4963-ACF7-62EC5E452F3F}" srcOrd="2" destOrd="0" presId="urn:microsoft.com/office/officeart/2008/layout/LinedList"/>
    <dgm:cxn modelId="{DC40B6E4-9595-4F62-B41A-C99DA12F1245}" type="presParOf" srcId="{1F4B4A66-BDF3-4DA9-81BD-7F00A2BC7523}" destId="{2DEB1782-FD43-4235-87E8-B23FA7B87B58}" srcOrd="3" destOrd="0" presId="urn:microsoft.com/office/officeart/2008/layout/LinedList"/>
    <dgm:cxn modelId="{BD71263F-759E-42EA-A851-B731CEE6984C}" type="presParOf" srcId="{1F4B4A66-BDF3-4DA9-81BD-7F00A2BC7523}" destId="{9826AC1C-CF2B-48B6-995C-CB9036361048}" srcOrd="4" destOrd="0" presId="urn:microsoft.com/office/officeart/2008/layout/LinedList"/>
    <dgm:cxn modelId="{019B6348-C6A1-4A6C-8A56-547E739FD753}" type="presParOf" srcId="{9826AC1C-CF2B-48B6-995C-CB9036361048}" destId="{E0379C99-0AF5-40C9-89B5-E308449F290C}" srcOrd="0" destOrd="0" presId="urn:microsoft.com/office/officeart/2008/layout/LinedList"/>
    <dgm:cxn modelId="{E2837961-7F28-46AB-B477-46F1203FD14A}" type="presParOf" srcId="{9826AC1C-CF2B-48B6-995C-CB9036361048}" destId="{7514A1F8-BEA5-458C-9E69-A7B8CB939252}" srcOrd="1" destOrd="0" presId="urn:microsoft.com/office/officeart/2008/layout/LinedList"/>
    <dgm:cxn modelId="{9E42DD01-B1EF-499E-88C6-C8FEF9A7FC76}" type="presParOf" srcId="{9826AC1C-CF2B-48B6-995C-CB9036361048}" destId="{A97E10E4-01BA-4F80-987D-6FBC5704297E}" srcOrd="2" destOrd="0" presId="urn:microsoft.com/office/officeart/2008/layout/LinedList"/>
    <dgm:cxn modelId="{E5071F96-1366-46B5-8AA2-4BD466B9A2BC}" type="presParOf" srcId="{1F4B4A66-BDF3-4DA9-81BD-7F00A2BC7523}" destId="{72E42DA0-A31B-40F6-8F5C-6E6D59F14D0F}" srcOrd="5" destOrd="0" presId="urn:microsoft.com/office/officeart/2008/layout/LinedList"/>
    <dgm:cxn modelId="{1A480EC5-2BA0-4FEE-9265-F67565D92E53}" type="presParOf" srcId="{1F4B4A66-BDF3-4DA9-81BD-7F00A2BC7523}" destId="{9A08B5AE-B56E-4FC4-866E-C251512EC231}" srcOrd="6" destOrd="0" presId="urn:microsoft.com/office/officeart/2008/layout/LinedList"/>
    <dgm:cxn modelId="{AE0AD734-AB2C-41D7-B308-C1D42E44CBF3}" type="presParOf" srcId="{1F4B4A66-BDF3-4DA9-81BD-7F00A2BC7523}" destId="{EA4F3CC5-A2D7-471B-A2E5-9915CB58BF28}" srcOrd="7" destOrd="0" presId="urn:microsoft.com/office/officeart/2008/layout/LinedList"/>
    <dgm:cxn modelId="{C61CB0B2-49C0-4A48-87B7-73FB786F29F5}" type="presParOf" srcId="{EA4F3CC5-A2D7-471B-A2E5-9915CB58BF28}" destId="{1BD7E280-0BD2-40A4-B9F1-24F8E4112E1A}" srcOrd="0" destOrd="0" presId="urn:microsoft.com/office/officeart/2008/layout/LinedList"/>
    <dgm:cxn modelId="{BEF768FD-68B2-44C1-83FB-24C246168AFA}" type="presParOf" srcId="{EA4F3CC5-A2D7-471B-A2E5-9915CB58BF28}" destId="{C46CBF69-863B-4788-B892-3BC4D1F5E10C}" srcOrd="1" destOrd="0" presId="urn:microsoft.com/office/officeart/2008/layout/LinedList"/>
    <dgm:cxn modelId="{5E959BAE-FDA1-4EE0-921E-94A1E63FCE2D}" type="presParOf" srcId="{EA4F3CC5-A2D7-471B-A2E5-9915CB58BF28}" destId="{CDCE0ABE-22AF-4ECC-87FE-60744858E896}" srcOrd="2" destOrd="0" presId="urn:microsoft.com/office/officeart/2008/layout/LinedList"/>
    <dgm:cxn modelId="{02872321-F33C-4BD1-B1CA-9F7929ED60F7}" type="presParOf" srcId="{1F4B4A66-BDF3-4DA9-81BD-7F00A2BC7523}" destId="{A4A848AB-D288-4023-B563-29329A9154B4}" srcOrd="8" destOrd="0" presId="urn:microsoft.com/office/officeart/2008/layout/LinedList"/>
    <dgm:cxn modelId="{8D50B625-1127-4078-934E-747A1B12A35E}" type="presParOf" srcId="{1F4B4A66-BDF3-4DA9-81BD-7F00A2BC7523}" destId="{87BD0F54-E300-4C20-92F3-98C7EE615F6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BAFD3-B6B9-49F7-B4F0-5A79D5741B3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EAD6651-9D4B-45F8-A880-2ED014D05D49}">
      <dgm:prSet phldrT="[Texto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GB" sz="1400" b="0" noProof="0" dirty="0" smtClean="0">
              <a:latin typeface="Times New Roman" pitchFamily="18" charset="0"/>
              <a:cs typeface="Times New Roman" pitchFamily="18" charset="0"/>
            </a:rPr>
            <a:t>Mutations in PAH gene originate the absence or deficit of phenylalanine hydroxylase.</a:t>
          </a:r>
          <a:endParaRPr lang="en-GB" sz="1400" b="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EC9C60-9E8C-417C-8C49-A313E545F93F}" type="parTrans" cxnId="{AFB49E4F-03EB-41E8-A574-33CA863906DE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60ACCA5D-40C6-4DBA-9C73-6FF8FE506B58}" type="sibTrans" cxnId="{AFB49E4F-03EB-41E8-A574-33CA863906DE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E5AC2933-4019-4229-903F-64A5B26DF1A0}">
      <dgm:prSet phldrT="[Texto]" custT="1"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The hydroxylation of phenylalanine to tyrosine is blocked.</a:t>
          </a:r>
          <a:r>
            <a:rPr lang="pt-PT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pt-PT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B8BD52-350D-4402-BDF5-06F81D1284E9}" type="parTrans" cxnId="{E67167D4-9404-43FE-AAEF-37BE6D2109B5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68916B35-70A5-4C20-B975-7BFCC8A9E028}" type="sibTrans" cxnId="{E67167D4-9404-43FE-AAEF-37BE6D2109B5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8128E68C-0EC1-4D47-B1DC-928C1593837D}">
      <dgm:prSet phldrT="[Texto]" custT="1"/>
      <dgm:spPr>
        <a:ln w="25400">
          <a:solidFill>
            <a:srgbClr val="009999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US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plasma concentration of phenylalanine increases, activating alternative degradation pathways</a:t>
          </a:r>
          <a:r>
            <a: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pt-PT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C4F6FF-FB1C-423F-9F8D-0EEDC0E826AE}" type="parTrans" cxnId="{BFBB5162-1F5B-4E02-B361-537BC760BDC0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3F0ECA95-2F73-42BC-9449-356D2A57E06A}" type="sibTrans" cxnId="{BFBB5162-1F5B-4E02-B361-537BC760BDC0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26952F4E-72E9-4C63-BE43-1E2056476D8A}" type="pres">
      <dgm:prSet presAssocID="{257BAFD3-B6B9-49F7-B4F0-5A79D5741B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6654191-FA6B-4982-98C1-2788FA951AF0}" type="pres">
      <dgm:prSet presAssocID="{1EAD6651-9D4B-45F8-A880-2ED014D05D49}" presName="composite" presStyleCnt="0"/>
      <dgm:spPr/>
    </dgm:pt>
    <dgm:pt modelId="{942A4259-325C-4279-87B7-5C4BA12A0933}" type="pres">
      <dgm:prSet presAssocID="{1EAD6651-9D4B-45F8-A880-2ED014D05D4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FB59E2-9052-4204-A01F-354A5E0E18B8}" type="pres">
      <dgm:prSet presAssocID="{1EAD6651-9D4B-45F8-A880-2ED014D05D49}" presName="rect2" presStyleLbl="fgImgPlace1" presStyleIdx="0" presStyleCnt="3"/>
      <dgm:spPr>
        <a:prstGeom prst="rightArrow">
          <a:avLst/>
        </a:prstGeo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pt-PT"/>
        </a:p>
      </dgm:t>
    </dgm:pt>
    <dgm:pt modelId="{CD831FFA-1714-4BB8-8781-EAE64BE56DE1}" type="pres">
      <dgm:prSet presAssocID="{60ACCA5D-40C6-4DBA-9C73-6FF8FE506B58}" presName="sibTrans" presStyleCnt="0"/>
      <dgm:spPr/>
    </dgm:pt>
    <dgm:pt modelId="{89124666-0E4F-4AC1-9B4D-4D66736A4FCB}" type="pres">
      <dgm:prSet presAssocID="{E5AC2933-4019-4229-903F-64A5B26DF1A0}" presName="composite" presStyleCnt="0"/>
      <dgm:spPr/>
    </dgm:pt>
    <dgm:pt modelId="{697ADAEE-82B6-4661-A37F-B2220AF9D79A}" type="pres">
      <dgm:prSet presAssocID="{E5AC2933-4019-4229-903F-64A5B26DF1A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24BD7E-C3C3-4250-BCD6-4612E00F8033}" type="pres">
      <dgm:prSet presAssocID="{E5AC2933-4019-4229-903F-64A5B26DF1A0}" presName="rect2" presStyleLbl="fgImgPlace1" presStyleIdx="1" presStyleCnt="3"/>
      <dgm:spPr>
        <a:prstGeom prst="rightArrow">
          <a:avLst/>
        </a:prstGeo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pt-PT"/>
        </a:p>
      </dgm:t>
    </dgm:pt>
    <dgm:pt modelId="{1533DEB7-F6B6-4327-BEF8-3036541C5167}" type="pres">
      <dgm:prSet presAssocID="{68916B35-70A5-4C20-B975-7BFCC8A9E028}" presName="sibTrans" presStyleCnt="0"/>
      <dgm:spPr/>
    </dgm:pt>
    <dgm:pt modelId="{CA8A3E6D-EB2A-4B38-BD25-C873CABA69DE}" type="pres">
      <dgm:prSet presAssocID="{8128E68C-0EC1-4D47-B1DC-928C1593837D}" presName="composite" presStyleCnt="0"/>
      <dgm:spPr/>
    </dgm:pt>
    <dgm:pt modelId="{2251E457-F2E4-4FAA-AFB3-8D8F7159FE8B}" type="pres">
      <dgm:prSet presAssocID="{8128E68C-0EC1-4D47-B1DC-928C1593837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D4D65D-C4D2-434D-870A-27C9A94D63A3}" type="pres">
      <dgm:prSet presAssocID="{8128E68C-0EC1-4D47-B1DC-928C1593837D}" presName="rect2" presStyleLbl="fgImgPlace1" presStyleIdx="2" presStyleCnt="3"/>
      <dgm:spPr>
        <a:prstGeom prst="rightArrow">
          <a:avLst/>
        </a:prstGeo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pt-PT"/>
        </a:p>
      </dgm:t>
    </dgm:pt>
  </dgm:ptLst>
  <dgm:cxnLst>
    <dgm:cxn modelId="{38E92440-50F6-4CA1-984F-C810693EE8CD}" type="presOf" srcId="{257BAFD3-B6B9-49F7-B4F0-5A79D5741B3F}" destId="{26952F4E-72E9-4C63-BE43-1E2056476D8A}" srcOrd="0" destOrd="0" presId="urn:microsoft.com/office/officeart/2008/layout/PictureStrips"/>
    <dgm:cxn modelId="{BFBB5162-1F5B-4E02-B361-537BC760BDC0}" srcId="{257BAFD3-B6B9-49F7-B4F0-5A79D5741B3F}" destId="{8128E68C-0EC1-4D47-B1DC-928C1593837D}" srcOrd="2" destOrd="0" parTransId="{FDC4F6FF-FB1C-423F-9F8D-0EEDC0E826AE}" sibTransId="{3F0ECA95-2F73-42BC-9449-356D2A57E06A}"/>
    <dgm:cxn modelId="{0DB252B5-1A45-45D7-A996-6866F87BDB34}" type="presOf" srcId="{1EAD6651-9D4B-45F8-A880-2ED014D05D49}" destId="{942A4259-325C-4279-87B7-5C4BA12A0933}" srcOrd="0" destOrd="0" presId="urn:microsoft.com/office/officeart/2008/layout/PictureStrips"/>
    <dgm:cxn modelId="{AFB49E4F-03EB-41E8-A574-33CA863906DE}" srcId="{257BAFD3-B6B9-49F7-B4F0-5A79D5741B3F}" destId="{1EAD6651-9D4B-45F8-A880-2ED014D05D49}" srcOrd="0" destOrd="0" parTransId="{61EC9C60-9E8C-417C-8C49-A313E545F93F}" sibTransId="{60ACCA5D-40C6-4DBA-9C73-6FF8FE506B58}"/>
    <dgm:cxn modelId="{E67167D4-9404-43FE-AAEF-37BE6D2109B5}" srcId="{257BAFD3-B6B9-49F7-B4F0-5A79D5741B3F}" destId="{E5AC2933-4019-4229-903F-64A5B26DF1A0}" srcOrd="1" destOrd="0" parTransId="{59B8BD52-350D-4402-BDF5-06F81D1284E9}" sibTransId="{68916B35-70A5-4C20-B975-7BFCC8A9E028}"/>
    <dgm:cxn modelId="{1D0C5863-E46D-45E3-A2FC-8BC9FC25C5A0}" type="presOf" srcId="{E5AC2933-4019-4229-903F-64A5B26DF1A0}" destId="{697ADAEE-82B6-4661-A37F-B2220AF9D79A}" srcOrd="0" destOrd="0" presId="urn:microsoft.com/office/officeart/2008/layout/PictureStrips"/>
    <dgm:cxn modelId="{CD070218-31F5-4316-A61B-3C62F5248689}" type="presOf" srcId="{8128E68C-0EC1-4D47-B1DC-928C1593837D}" destId="{2251E457-F2E4-4FAA-AFB3-8D8F7159FE8B}" srcOrd="0" destOrd="0" presId="urn:microsoft.com/office/officeart/2008/layout/PictureStrips"/>
    <dgm:cxn modelId="{D435A81F-AFC3-4903-851A-AE3AF3AD6335}" type="presParOf" srcId="{26952F4E-72E9-4C63-BE43-1E2056476D8A}" destId="{46654191-FA6B-4982-98C1-2788FA951AF0}" srcOrd="0" destOrd="0" presId="urn:microsoft.com/office/officeart/2008/layout/PictureStrips"/>
    <dgm:cxn modelId="{89BF45A2-A299-40C5-B226-F5444093712F}" type="presParOf" srcId="{46654191-FA6B-4982-98C1-2788FA951AF0}" destId="{942A4259-325C-4279-87B7-5C4BA12A0933}" srcOrd="0" destOrd="0" presId="urn:microsoft.com/office/officeart/2008/layout/PictureStrips"/>
    <dgm:cxn modelId="{462D3E6D-54F8-4CF4-A8D6-ACA204D1D565}" type="presParOf" srcId="{46654191-FA6B-4982-98C1-2788FA951AF0}" destId="{C8FB59E2-9052-4204-A01F-354A5E0E18B8}" srcOrd="1" destOrd="0" presId="urn:microsoft.com/office/officeart/2008/layout/PictureStrips"/>
    <dgm:cxn modelId="{D3F27C92-23A6-4F9D-8886-E7498C099D0E}" type="presParOf" srcId="{26952F4E-72E9-4C63-BE43-1E2056476D8A}" destId="{CD831FFA-1714-4BB8-8781-EAE64BE56DE1}" srcOrd="1" destOrd="0" presId="urn:microsoft.com/office/officeart/2008/layout/PictureStrips"/>
    <dgm:cxn modelId="{6261695D-7CC6-4B3D-B8EB-CDAD1B64CA69}" type="presParOf" srcId="{26952F4E-72E9-4C63-BE43-1E2056476D8A}" destId="{89124666-0E4F-4AC1-9B4D-4D66736A4FCB}" srcOrd="2" destOrd="0" presId="urn:microsoft.com/office/officeart/2008/layout/PictureStrips"/>
    <dgm:cxn modelId="{C8AB2C1E-AEC0-49E5-9421-04CB18E0E7FA}" type="presParOf" srcId="{89124666-0E4F-4AC1-9B4D-4D66736A4FCB}" destId="{697ADAEE-82B6-4661-A37F-B2220AF9D79A}" srcOrd="0" destOrd="0" presId="urn:microsoft.com/office/officeart/2008/layout/PictureStrips"/>
    <dgm:cxn modelId="{664F1058-98AA-413C-8704-47C4B21B0D9A}" type="presParOf" srcId="{89124666-0E4F-4AC1-9B4D-4D66736A4FCB}" destId="{6A24BD7E-C3C3-4250-BCD6-4612E00F8033}" srcOrd="1" destOrd="0" presId="urn:microsoft.com/office/officeart/2008/layout/PictureStrips"/>
    <dgm:cxn modelId="{6A81A303-F71A-482F-894B-78401CB7796A}" type="presParOf" srcId="{26952F4E-72E9-4C63-BE43-1E2056476D8A}" destId="{1533DEB7-F6B6-4327-BEF8-3036541C5167}" srcOrd="3" destOrd="0" presId="urn:microsoft.com/office/officeart/2008/layout/PictureStrips"/>
    <dgm:cxn modelId="{FDE26813-40C2-4BFE-A3E6-51E543A961C8}" type="presParOf" srcId="{26952F4E-72E9-4C63-BE43-1E2056476D8A}" destId="{CA8A3E6D-EB2A-4B38-BD25-C873CABA69DE}" srcOrd="4" destOrd="0" presId="urn:microsoft.com/office/officeart/2008/layout/PictureStrips"/>
    <dgm:cxn modelId="{EA68FB6D-0A16-45F6-9FDA-AB94937E02F3}" type="presParOf" srcId="{CA8A3E6D-EB2A-4B38-BD25-C873CABA69DE}" destId="{2251E457-F2E4-4FAA-AFB3-8D8F7159FE8B}" srcOrd="0" destOrd="0" presId="urn:microsoft.com/office/officeart/2008/layout/PictureStrips"/>
    <dgm:cxn modelId="{92043F83-1946-4F18-8042-25A832EF38BF}" type="presParOf" srcId="{CA8A3E6D-EB2A-4B38-BD25-C873CABA69DE}" destId="{18D4D65D-C4D2-434D-870A-27C9A94D63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5F525-D6D1-4445-856E-F304756EA63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7791ED3-B6AB-4599-BB86-67F683B74AED}">
      <dgm:prSet phldrT="[Texto]" phldr="1"/>
      <dgm:spPr/>
      <dgm:t>
        <a:bodyPr/>
        <a:lstStyle/>
        <a:p>
          <a:endParaRPr lang="pt-PT" dirty="0">
            <a:latin typeface="Times New Roman" pitchFamily="18" charset="0"/>
            <a:cs typeface="Times New Roman" pitchFamily="18" charset="0"/>
          </a:endParaRPr>
        </a:p>
      </dgm:t>
    </dgm:pt>
    <dgm:pt modelId="{49CABC7E-929F-4069-91E2-1E2334DC07A2}" type="parTrans" cxnId="{3403EA13-5AA7-49DD-AE31-3280DA707806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7FF86AFD-D1D9-4D36-AC83-40C136B376D8}" type="sibTrans" cxnId="{3403EA13-5AA7-49DD-AE31-3280DA707806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0951613D-A6BA-4F7A-92F7-3078C6021D1E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Phenylalanine undergoes</a:t>
          </a:r>
          <a:r>
            <a:rPr lang="en-US" sz="14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transamination</a:t>
          </a:r>
          <a:r>
            <a:rPr lang="en-US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y the action of a </a:t>
          </a:r>
          <a:r>
            <a:rPr lang="en-US" sz="1400" b="0" dirty="0" err="1" smtClean="0">
              <a:latin typeface="Times New Roman" pitchFamily="18" charset="0"/>
              <a:cs typeface="Times New Roman" pitchFamily="18" charset="0"/>
            </a:rPr>
            <a:t>transaminase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 and is converted to </a:t>
          </a:r>
          <a:r>
            <a:rPr lang="en-US" sz="1400" b="0" dirty="0" err="1" smtClean="0">
              <a:latin typeface="Times New Roman" pitchFamily="18" charset="0"/>
              <a:cs typeface="Times New Roman" pitchFamily="18" charset="0"/>
            </a:rPr>
            <a:t>phenylpyruvate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pt-PT" sz="1400" b="0" dirty="0">
            <a:latin typeface="Times New Roman" pitchFamily="18" charset="0"/>
            <a:cs typeface="Times New Roman" pitchFamily="18" charset="0"/>
          </a:endParaRPr>
        </a:p>
      </dgm:t>
    </dgm:pt>
    <dgm:pt modelId="{EC293302-BE72-4512-8FF2-CECC1F4F93F1}" type="parTrans" cxnId="{DC9DB0BB-B3CB-44CC-90FA-57D01764F68F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522E1ECC-9636-4A2B-B6A4-4713B3EDE917}" type="sibTrans" cxnId="{DC9DB0BB-B3CB-44CC-90FA-57D01764F68F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95EA5CB1-ABE8-4627-9AFC-A569A4B5042D}">
      <dgm:prSet phldrT="[Texto]" phldr="1"/>
      <dgm:spPr/>
      <dgm:t>
        <a:bodyPr/>
        <a:lstStyle/>
        <a:p>
          <a:endParaRPr lang="pt-PT" dirty="0">
            <a:latin typeface="Times New Roman" pitchFamily="18" charset="0"/>
            <a:cs typeface="Times New Roman" pitchFamily="18" charset="0"/>
          </a:endParaRPr>
        </a:p>
      </dgm:t>
    </dgm:pt>
    <dgm:pt modelId="{218BDC54-E3E2-47E7-9FFF-3399ABE7FF7D}" type="parTrans" cxnId="{91C7A17C-8820-4470-A179-BC09545668A4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F7AEFD4B-CC7A-439E-93B7-601D29059A5A}" type="sibTrans" cxnId="{91C7A17C-8820-4470-A179-BC09545668A4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1FBB3C21-9A51-4811-BB7B-2D7DEAF5B75F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The </a:t>
          </a:r>
          <a:r>
            <a:rPr lang="en-US" sz="1400" b="0" dirty="0" err="1" smtClean="0">
              <a:latin typeface="Times New Roman" pitchFamily="18" charset="0"/>
              <a:cs typeface="Times New Roman" pitchFamily="18" charset="0"/>
            </a:rPr>
            <a:t>decarboxylation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 of </a:t>
          </a:r>
          <a:r>
            <a:rPr lang="en-US" sz="1400" b="0" dirty="0" err="1" smtClean="0">
              <a:latin typeface="Times New Roman" pitchFamily="18" charset="0"/>
              <a:cs typeface="Times New Roman" pitchFamily="18" charset="0"/>
            </a:rPr>
            <a:t>phenylpyruvate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 gives rise to </a:t>
          </a:r>
          <a:r>
            <a:rPr lang="pt-PT" sz="1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0" dirty="0" err="1" smtClean="0">
              <a:latin typeface="Times New Roman" pitchFamily="18" charset="0"/>
              <a:cs typeface="Times New Roman" pitchFamily="18" charset="0"/>
            </a:rPr>
            <a:t>phenylacetate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pt-PT" sz="1400" b="0" dirty="0">
            <a:latin typeface="Times New Roman" pitchFamily="18" charset="0"/>
            <a:cs typeface="Times New Roman" pitchFamily="18" charset="0"/>
          </a:endParaRPr>
        </a:p>
      </dgm:t>
    </dgm:pt>
    <dgm:pt modelId="{445808FA-DCFE-4671-8425-748B4B26FB2C}" type="parTrans" cxnId="{4F1947FC-8A9D-4B3D-8280-E690EEEA2C7A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01523370-F1BB-401F-8FBC-CE29C239756A}" type="sibTrans" cxnId="{4F1947FC-8A9D-4B3D-8280-E690EEEA2C7A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B6B9D858-C62D-4B81-9E08-674E9033C643}">
      <dgm:prSet phldrT="[Texto]" phldr="1"/>
      <dgm:spPr/>
      <dgm:t>
        <a:bodyPr/>
        <a:lstStyle/>
        <a:p>
          <a:endParaRPr lang="pt-PT" dirty="0">
            <a:latin typeface="Times New Roman" pitchFamily="18" charset="0"/>
            <a:cs typeface="Times New Roman" pitchFamily="18" charset="0"/>
          </a:endParaRPr>
        </a:p>
      </dgm:t>
    </dgm:pt>
    <dgm:pt modelId="{CE8011B3-18FE-4BD6-BB5C-06AE89E14FB7}" type="parTrans" cxnId="{901262BB-E6AA-49F8-8C2C-2E726EFEF4CD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6DE020CE-1F77-4BCF-8DBA-A5ED46937EF0}" type="sibTrans" cxnId="{901262BB-E6AA-49F8-8C2C-2E726EFEF4CD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ABC3DD7D-1055-48E7-98A0-418A39119EA8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The reduction of </a:t>
          </a:r>
          <a:r>
            <a:rPr lang="en-US" sz="1400" b="0" dirty="0" err="1" smtClean="0">
              <a:latin typeface="Times New Roman" pitchFamily="18" charset="0"/>
              <a:cs typeface="Times New Roman" pitchFamily="18" charset="0"/>
            </a:rPr>
            <a:t>phenylpyruvate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 leads to the production of </a:t>
          </a:r>
          <a:r>
            <a:rPr lang="en-US" sz="1400" b="0" dirty="0" err="1" smtClean="0">
              <a:latin typeface="Times New Roman" pitchFamily="18" charset="0"/>
              <a:cs typeface="Times New Roman" pitchFamily="18" charset="0"/>
            </a:rPr>
            <a:t>phenylactate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pt-PT" sz="1400" b="0" dirty="0">
            <a:latin typeface="Times New Roman" pitchFamily="18" charset="0"/>
            <a:cs typeface="Times New Roman" pitchFamily="18" charset="0"/>
          </a:endParaRPr>
        </a:p>
      </dgm:t>
    </dgm:pt>
    <dgm:pt modelId="{D45DF58B-F40B-4B58-9787-6D925E50FB46}" type="parTrans" cxnId="{BD6BE445-FB7E-4B32-A970-ABD08DF1C1FB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B90866E1-4C63-4AF5-B466-3B221C13B713}" type="sibTrans" cxnId="{BD6BE445-FB7E-4B32-A970-ABD08DF1C1FB}">
      <dgm:prSet/>
      <dgm:spPr/>
      <dgm:t>
        <a:bodyPr/>
        <a:lstStyle/>
        <a:p>
          <a:endParaRPr lang="pt-PT">
            <a:latin typeface="Times New Roman" pitchFamily="18" charset="0"/>
            <a:cs typeface="Times New Roman" pitchFamily="18" charset="0"/>
          </a:endParaRPr>
        </a:p>
      </dgm:t>
    </dgm:pt>
    <dgm:pt modelId="{B83E0A7F-D92D-487F-A2F9-D3C195771E04}" type="pres">
      <dgm:prSet presAssocID="{5195F525-D6D1-4445-856E-F304756EA63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PT"/>
        </a:p>
      </dgm:t>
    </dgm:pt>
    <dgm:pt modelId="{4485C95B-8250-403F-A398-7A7E7EE6A77A}" type="pres">
      <dgm:prSet presAssocID="{47791ED3-B6AB-4599-BB86-67F683B74AED}" presName="parenttextcomposite" presStyleCnt="0"/>
      <dgm:spPr/>
    </dgm:pt>
    <dgm:pt modelId="{BEF674B2-6662-440C-8FE3-2E06DB2890C7}" type="pres">
      <dgm:prSet presAssocID="{47791ED3-B6AB-4599-BB86-67F683B74AE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B9209A6-33B7-47B9-AB43-F3AEEA1DCCF8}" type="pres">
      <dgm:prSet presAssocID="{47791ED3-B6AB-4599-BB86-67F683B74AED}" presName="composite" presStyleCnt="0"/>
      <dgm:spPr/>
    </dgm:pt>
    <dgm:pt modelId="{311C363E-DEC3-4956-BB62-57C139B08661}" type="pres">
      <dgm:prSet presAssocID="{47791ED3-B6AB-4599-BB86-67F683B74AED}" presName="chevron1" presStyleLbl="alignNode1" presStyleIdx="0" presStyleCnt="21"/>
      <dgm:spPr/>
      <dgm:t>
        <a:bodyPr/>
        <a:lstStyle/>
        <a:p>
          <a:endParaRPr lang="pt-PT"/>
        </a:p>
      </dgm:t>
    </dgm:pt>
    <dgm:pt modelId="{C56E609C-F241-4C95-AC87-104B14FFD248}" type="pres">
      <dgm:prSet presAssocID="{47791ED3-B6AB-4599-BB86-67F683B74AED}" presName="chevron2" presStyleLbl="alignNode1" presStyleIdx="1" presStyleCnt="21"/>
      <dgm:spPr/>
      <dgm:t>
        <a:bodyPr/>
        <a:lstStyle/>
        <a:p>
          <a:endParaRPr lang="pt-PT"/>
        </a:p>
      </dgm:t>
    </dgm:pt>
    <dgm:pt modelId="{1CFD2788-05E5-4F88-8421-61214683FA81}" type="pres">
      <dgm:prSet presAssocID="{47791ED3-B6AB-4599-BB86-67F683B74AED}" presName="chevron3" presStyleLbl="alignNode1" presStyleIdx="2" presStyleCnt="21"/>
      <dgm:spPr/>
    </dgm:pt>
    <dgm:pt modelId="{490D3DB1-6782-4E03-AA64-4D2F71E22C52}" type="pres">
      <dgm:prSet presAssocID="{47791ED3-B6AB-4599-BB86-67F683B74AED}" presName="chevron4" presStyleLbl="alignNode1" presStyleIdx="3" presStyleCnt="21"/>
      <dgm:spPr/>
    </dgm:pt>
    <dgm:pt modelId="{5C798DB7-6449-4359-9E99-236659701045}" type="pres">
      <dgm:prSet presAssocID="{47791ED3-B6AB-4599-BB86-67F683B74AED}" presName="chevron5" presStyleLbl="alignNode1" presStyleIdx="4" presStyleCnt="21"/>
      <dgm:spPr/>
    </dgm:pt>
    <dgm:pt modelId="{756E1017-7988-4C4D-846F-9447C6FCFEA1}" type="pres">
      <dgm:prSet presAssocID="{47791ED3-B6AB-4599-BB86-67F683B74AED}" presName="chevron6" presStyleLbl="alignNode1" presStyleIdx="5" presStyleCnt="21"/>
      <dgm:spPr/>
    </dgm:pt>
    <dgm:pt modelId="{E651118A-C0BC-42B5-B211-2B94444973D2}" type="pres">
      <dgm:prSet presAssocID="{47791ED3-B6AB-4599-BB86-67F683B74AED}" presName="chevron7" presStyleLbl="alignNode1" presStyleIdx="6" presStyleCnt="21"/>
      <dgm:spPr/>
    </dgm:pt>
    <dgm:pt modelId="{30AC85F2-AC8B-4BAC-9DFC-9FEBAADCEF05}" type="pres">
      <dgm:prSet presAssocID="{47791ED3-B6AB-4599-BB86-67F683B74AE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76DED0-D74B-407E-9E4B-17776E35D0F1}" type="pres">
      <dgm:prSet presAssocID="{7FF86AFD-D1D9-4D36-AC83-40C136B376D8}" presName="sibTrans" presStyleCnt="0"/>
      <dgm:spPr/>
    </dgm:pt>
    <dgm:pt modelId="{454F76E3-9F5C-4A56-92F4-29A611318537}" type="pres">
      <dgm:prSet presAssocID="{95EA5CB1-ABE8-4627-9AFC-A569A4B5042D}" presName="parenttextcomposite" presStyleCnt="0"/>
      <dgm:spPr/>
    </dgm:pt>
    <dgm:pt modelId="{10907AAC-9703-4453-8230-711E96F2F5B1}" type="pres">
      <dgm:prSet presAssocID="{95EA5CB1-ABE8-4627-9AFC-A569A4B5042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B8F4A5-708B-49E7-8E0C-23E8A9663EA2}" type="pres">
      <dgm:prSet presAssocID="{95EA5CB1-ABE8-4627-9AFC-A569A4B5042D}" presName="composite" presStyleCnt="0"/>
      <dgm:spPr/>
    </dgm:pt>
    <dgm:pt modelId="{2415EA07-5F5B-49FE-A9F5-E4EF76C5C0EE}" type="pres">
      <dgm:prSet presAssocID="{95EA5CB1-ABE8-4627-9AFC-A569A4B5042D}" presName="chevron1" presStyleLbl="alignNode1" presStyleIdx="7" presStyleCnt="21"/>
      <dgm:spPr/>
    </dgm:pt>
    <dgm:pt modelId="{782B04FA-8793-4054-BA52-5DF632E4B0CB}" type="pres">
      <dgm:prSet presAssocID="{95EA5CB1-ABE8-4627-9AFC-A569A4B5042D}" presName="chevron2" presStyleLbl="alignNode1" presStyleIdx="8" presStyleCnt="21"/>
      <dgm:spPr/>
    </dgm:pt>
    <dgm:pt modelId="{97A9951C-A7D2-435B-946B-2BF35FE030DB}" type="pres">
      <dgm:prSet presAssocID="{95EA5CB1-ABE8-4627-9AFC-A569A4B5042D}" presName="chevron3" presStyleLbl="alignNode1" presStyleIdx="9" presStyleCnt="21"/>
      <dgm:spPr/>
    </dgm:pt>
    <dgm:pt modelId="{4D11098C-4667-44C5-917A-97FAA54AF5E7}" type="pres">
      <dgm:prSet presAssocID="{95EA5CB1-ABE8-4627-9AFC-A569A4B5042D}" presName="chevron4" presStyleLbl="alignNode1" presStyleIdx="10" presStyleCnt="21"/>
      <dgm:spPr/>
    </dgm:pt>
    <dgm:pt modelId="{D327826B-33DB-46E7-A3CD-3415793E991E}" type="pres">
      <dgm:prSet presAssocID="{95EA5CB1-ABE8-4627-9AFC-A569A4B5042D}" presName="chevron5" presStyleLbl="alignNode1" presStyleIdx="11" presStyleCnt="21"/>
      <dgm:spPr/>
    </dgm:pt>
    <dgm:pt modelId="{6DC4603F-C901-42E1-A7F1-EB0F8DDBB5C8}" type="pres">
      <dgm:prSet presAssocID="{95EA5CB1-ABE8-4627-9AFC-A569A4B5042D}" presName="chevron6" presStyleLbl="alignNode1" presStyleIdx="12" presStyleCnt="21"/>
      <dgm:spPr/>
    </dgm:pt>
    <dgm:pt modelId="{127581A1-B47D-4355-9091-140A068085FA}" type="pres">
      <dgm:prSet presAssocID="{95EA5CB1-ABE8-4627-9AFC-A569A4B5042D}" presName="chevron7" presStyleLbl="alignNode1" presStyleIdx="13" presStyleCnt="21"/>
      <dgm:spPr/>
    </dgm:pt>
    <dgm:pt modelId="{0511BA5E-25AB-43F5-ABF5-6D4A4387CFC8}" type="pres">
      <dgm:prSet presAssocID="{95EA5CB1-ABE8-4627-9AFC-A569A4B5042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2AF75A-8419-4407-84A0-60BFA3C2C64F}" type="pres">
      <dgm:prSet presAssocID="{F7AEFD4B-CC7A-439E-93B7-601D29059A5A}" presName="sibTrans" presStyleCnt="0"/>
      <dgm:spPr/>
    </dgm:pt>
    <dgm:pt modelId="{B2ADCF67-876C-4498-8242-C968FE5C1F33}" type="pres">
      <dgm:prSet presAssocID="{B6B9D858-C62D-4B81-9E08-674E9033C643}" presName="parenttextcomposite" presStyleCnt="0"/>
      <dgm:spPr/>
    </dgm:pt>
    <dgm:pt modelId="{5D3BEC66-5E1D-474B-A5ED-8A1F6387C6DF}" type="pres">
      <dgm:prSet presAssocID="{B6B9D858-C62D-4B81-9E08-674E9033C64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F4129D-A724-48F6-BF48-E6EECAC76E36}" type="pres">
      <dgm:prSet presAssocID="{B6B9D858-C62D-4B81-9E08-674E9033C643}" presName="composite" presStyleCnt="0"/>
      <dgm:spPr/>
    </dgm:pt>
    <dgm:pt modelId="{C899EE24-05E8-49F5-A008-ABDFC4125172}" type="pres">
      <dgm:prSet presAssocID="{B6B9D858-C62D-4B81-9E08-674E9033C643}" presName="chevron1" presStyleLbl="alignNode1" presStyleIdx="14" presStyleCnt="21"/>
      <dgm:spPr/>
    </dgm:pt>
    <dgm:pt modelId="{C2EB1CDF-B979-44BF-B192-7132D5DF8779}" type="pres">
      <dgm:prSet presAssocID="{B6B9D858-C62D-4B81-9E08-674E9033C643}" presName="chevron2" presStyleLbl="alignNode1" presStyleIdx="15" presStyleCnt="21"/>
      <dgm:spPr/>
    </dgm:pt>
    <dgm:pt modelId="{67766D49-3FA3-4CE7-BDA7-5B2B39FF820F}" type="pres">
      <dgm:prSet presAssocID="{B6B9D858-C62D-4B81-9E08-674E9033C643}" presName="chevron3" presStyleLbl="alignNode1" presStyleIdx="16" presStyleCnt="21"/>
      <dgm:spPr/>
    </dgm:pt>
    <dgm:pt modelId="{6230313C-2AE1-43FA-9CDE-3ED85F5C209A}" type="pres">
      <dgm:prSet presAssocID="{B6B9D858-C62D-4B81-9E08-674E9033C643}" presName="chevron4" presStyleLbl="alignNode1" presStyleIdx="17" presStyleCnt="21"/>
      <dgm:spPr/>
    </dgm:pt>
    <dgm:pt modelId="{3B4A2A1E-2A25-42C3-91E4-1420E171DC2B}" type="pres">
      <dgm:prSet presAssocID="{B6B9D858-C62D-4B81-9E08-674E9033C643}" presName="chevron5" presStyleLbl="alignNode1" presStyleIdx="18" presStyleCnt="21"/>
      <dgm:spPr/>
    </dgm:pt>
    <dgm:pt modelId="{397652C9-ED1B-4635-AB19-9468C74F3066}" type="pres">
      <dgm:prSet presAssocID="{B6B9D858-C62D-4B81-9E08-674E9033C643}" presName="chevron6" presStyleLbl="alignNode1" presStyleIdx="19" presStyleCnt="21"/>
      <dgm:spPr/>
    </dgm:pt>
    <dgm:pt modelId="{473CA8D6-FF81-416E-852B-339928BD7238}" type="pres">
      <dgm:prSet presAssocID="{B6B9D858-C62D-4B81-9E08-674E9033C643}" presName="chevron7" presStyleLbl="alignNode1" presStyleIdx="20" presStyleCnt="21"/>
      <dgm:spPr/>
    </dgm:pt>
    <dgm:pt modelId="{2A9EB868-7743-4AFF-AA35-A2CD41396CA6}" type="pres">
      <dgm:prSet presAssocID="{B6B9D858-C62D-4B81-9E08-674E9033C64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403EA13-5AA7-49DD-AE31-3280DA707806}" srcId="{5195F525-D6D1-4445-856E-F304756EA630}" destId="{47791ED3-B6AB-4599-BB86-67F683B74AED}" srcOrd="0" destOrd="0" parTransId="{49CABC7E-929F-4069-91E2-1E2334DC07A2}" sibTransId="{7FF86AFD-D1D9-4D36-AC83-40C136B376D8}"/>
    <dgm:cxn modelId="{7340DE2F-C050-4CF3-918C-D9A89977BFF3}" type="presOf" srcId="{1FBB3C21-9A51-4811-BB7B-2D7DEAF5B75F}" destId="{0511BA5E-25AB-43F5-ABF5-6D4A4387CFC8}" srcOrd="0" destOrd="0" presId="urn:microsoft.com/office/officeart/2008/layout/VerticalAccentList"/>
    <dgm:cxn modelId="{DC9DB0BB-B3CB-44CC-90FA-57D01764F68F}" srcId="{47791ED3-B6AB-4599-BB86-67F683B74AED}" destId="{0951613D-A6BA-4F7A-92F7-3078C6021D1E}" srcOrd="0" destOrd="0" parTransId="{EC293302-BE72-4512-8FF2-CECC1F4F93F1}" sibTransId="{522E1ECC-9636-4A2B-B6A4-4713B3EDE917}"/>
    <dgm:cxn modelId="{BD6BE445-FB7E-4B32-A970-ABD08DF1C1FB}" srcId="{B6B9D858-C62D-4B81-9E08-674E9033C643}" destId="{ABC3DD7D-1055-48E7-98A0-418A39119EA8}" srcOrd="0" destOrd="0" parTransId="{D45DF58B-F40B-4B58-9787-6D925E50FB46}" sibTransId="{B90866E1-4C63-4AF5-B466-3B221C13B713}"/>
    <dgm:cxn modelId="{DA613409-8D65-40A3-AC0D-5929CBE125DA}" type="presOf" srcId="{ABC3DD7D-1055-48E7-98A0-418A39119EA8}" destId="{2A9EB868-7743-4AFF-AA35-A2CD41396CA6}" srcOrd="0" destOrd="0" presId="urn:microsoft.com/office/officeart/2008/layout/VerticalAccentList"/>
    <dgm:cxn modelId="{94A55869-FA8D-493A-90F9-0667AB9CF312}" type="presOf" srcId="{95EA5CB1-ABE8-4627-9AFC-A569A4B5042D}" destId="{10907AAC-9703-4453-8230-711E96F2F5B1}" srcOrd="0" destOrd="0" presId="urn:microsoft.com/office/officeart/2008/layout/VerticalAccentList"/>
    <dgm:cxn modelId="{585D5ABC-5920-4CD0-8FAC-E2B175F6E5C0}" type="presOf" srcId="{B6B9D858-C62D-4B81-9E08-674E9033C643}" destId="{5D3BEC66-5E1D-474B-A5ED-8A1F6387C6DF}" srcOrd="0" destOrd="0" presId="urn:microsoft.com/office/officeart/2008/layout/VerticalAccentList"/>
    <dgm:cxn modelId="{4F1947FC-8A9D-4B3D-8280-E690EEEA2C7A}" srcId="{95EA5CB1-ABE8-4627-9AFC-A569A4B5042D}" destId="{1FBB3C21-9A51-4811-BB7B-2D7DEAF5B75F}" srcOrd="0" destOrd="0" parTransId="{445808FA-DCFE-4671-8425-748B4B26FB2C}" sibTransId="{01523370-F1BB-401F-8FBC-CE29C239756A}"/>
    <dgm:cxn modelId="{901262BB-E6AA-49F8-8C2C-2E726EFEF4CD}" srcId="{5195F525-D6D1-4445-856E-F304756EA630}" destId="{B6B9D858-C62D-4B81-9E08-674E9033C643}" srcOrd="2" destOrd="0" parTransId="{CE8011B3-18FE-4BD6-BB5C-06AE89E14FB7}" sibTransId="{6DE020CE-1F77-4BCF-8DBA-A5ED46937EF0}"/>
    <dgm:cxn modelId="{FC3C5312-7BF1-425F-8759-6F45EC989597}" type="presOf" srcId="{47791ED3-B6AB-4599-BB86-67F683B74AED}" destId="{BEF674B2-6662-440C-8FE3-2E06DB2890C7}" srcOrd="0" destOrd="0" presId="urn:microsoft.com/office/officeart/2008/layout/VerticalAccentList"/>
    <dgm:cxn modelId="{960110A3-5E06-4D61-B778-72F9C0336DE1}" type="presOf" srcId="{5195F525-D6D1-4445-856E-F304756EA630}" destId="{B83E0A7F-D92D-487F-A2F9-D3C195771E04}" srcOrd="0" destOrd="0" presId="urn:microsoft.com/office/officeart/2008/layout/VerticalAccentList"/>
    <dgm:cxn modelId="{91C7A17C-8820-4470-A179-BC09545668A4}" srcId="{5195F525-D6D1-4445-856E-F304756EA630}" destId="{95EA5CB1-ABE8-4627-9AFC-A569A4B5042D}" srcOrd="1" destOrd="0" parTransId="{218BDC54-E3E2-47E7-9FFF-3399ABE7FF7D}" sibTransId="{F7AEFD4B-CC7A-439E-93B7-601D29059A5A}"/>
    <dgm:cxn modelId="{6F09AFC1-EB39-40A8-87B2-D7F3A08B37DB}" type="presOf" srcId="{0951613D-A6BA-4F7A-92F7-3078C6021D1E}" destId="{30AC85F2-AC8B-4BAC-9DFC-9FEBAADCEF05}" srcOrd="0" destOrd="0" presId="urn:microsoft.com/office/officeart/2008/layout/VerticalAccentList"/>
    <dgm:cxn modelId="{2A60AB92-BB2E-4CBA-82DD-7EDB1B177F30}" type="presParOf" srcId="{B83E0A7F-D92D-487F-A2F9-D3C195771E04}" destId="{4485C95B-8250-403F-A398-7A7E7EE6A77A}" srcOrd="0" destOrd="0" presId="urn:microsoft.com/office/officeart/2008/layout/VerticalAccentList"/>
    <dgm:cxn modelId="{88804112-526C-49A4-B060-4FF3C9B700C1}" type="presParOf" srcId="{4485C95B-8250-403F-A398-7A7E7EE6A77A}" destId="{BEF674B2-6662-440C-8FE3-2E06DB2890C7}" srcOrd="0" destOrd="0" presId="urn:microsoft.com/office/officeart/2008/layout/VerticalAccentList"/>
    <dgm:cxn modelId="{2541681B-3D26-4236-8172-EBD8B2A1B919}" type="presParOf" srcId="{B83E0A7F-D92D-487F-A2F9-D3C195771E04}" destId="{CB9209A6-33B7-47B9-AB43-F3AEEA1DCCF8}" srcOrd="1" destOrd="0" presId="urn:microsoft.com/office/officeart/2008/layout/VerticalAccentList"/>
    <dgm:cxn modelId="{CB781A88-EC43-41B3-8FC3-C0A9904F41A9}" type="presParOf" srcId="{CB9209A6-33B7-47B9-AB43-F3AEEA1DCCF8}" destId="{311C363E-DEC3-4956-BB62-57C139B08661}" srcOrd="0" destOrd="0" presId="urn:microsoft.com/office/officeart/2008/layout/VerticalAccentList"/>
    <dgm:cxn modelId="{1E3FBAA6-F432-4139-8A4F-B26635F38E6F}" type="presParOf" srcId="{CB9209A6-33B7-47B9-AB43-F3AEEA1DCCF8}" destId="{C56E609C-F241-4C95-AC87-104B14FFD248}" srcOrd="1" destOrd="0" presId="urn:microsoft.com/office/officeart/2008/layout/VerticalAccentList"/>
    <dgm:cxn modelId="{476B0B16-49B7-478C-B26F-327AEED4BD4C}" type="presParOf" srcId="{CB9209A6-33B7-47B9-AB43-F3AEEA1DCCF8}" destId="{1CFD2788-05E5-4F88-8421-61214683FA81}" srcOrd="2" destOrd="0" presId="urn:microsoft.com/office/officeart/2008/layout/VerticalAccentList"/>
    <dgm:cxn modelId="{2D3A8AE1-856F-444D-B263-8D18E1B47786}" type="presParOf" srcId="{CB9209A6-33B7-47B9-AB43-F3AEEA1DCCF8}" destId="{490D3DB1-6782-4E03-AA64-4D2F71E22C52}" srcOrd="3" destOrd="0" presId="urn:microsoft.com/office/officeart/2008/layout/VerticalAccentList"/>
    <dgm:cxn modelId="{7F435AE8-5529-4191-AEC7-0FE93B0DC2D5}" type="presParOf" srcId="{CB9209A6-33B7-47B9-AB43-F3AEEA1DCCF8}" destId="{5C798DB7-6449-4359-9E99-236659701045}" srcOrd="4" destOrd="0" presId="urn:microsoft.com/office/officeart/2008/layout/VerticalAccentList"/>
    <dgm:cxn modelId="{F562898F-36C2-4AC4-91C7-CFAB0448AF4D}" type="presParOf" srcId="{CB9209A6-33B7-47B9-AB43-F3AEEA1DCCF8}" destId="{756E1017-7988-4C4D-846F-9447C6FCFEA1}" srcOrd="5" destOrd="0" presId="urn:microsoft.com/office/officeart/2008/layout/VerticalAccentList"/>
    <dgm:cxn modelId="{21AF56D3-5CF8-4DB3-99C6-10D215315CEF}" type="presParOf" srcId="{CB9209A6-33B7-47B9-AB43-F3AEEA1DCCF8}" destId="{E651118A-C0BC-42B5-B211-2B94444973D2}" srcOrd="6" destOrd="0" presId="urn:microsoft.com/office/officeart/2008/layout/VerticalAccentList"/>
    <dgm:cxn modelId="{93D3A6D3-4B88-4935-B130-F2DE6AF3F8F6}" type="presParOf" srcId="{CB9209A6-33B7-47B9-AB43-F3AEEA1DCCF8}" destId="{30AC85F2-AC8B-4BAC-9DFC-9FEBAADCEF05}" srcOrd="7" destOrd="0" presId="urn:microsoft.com/office/officeart/2008/layout/VerticalAccentList"/>
    <dgm:cxn modelId="{F6DEBB91-8BA1-4345-B8D6-8AC827518A33}" type="presParOf" srcId="{B83E0A7F-D92D-487F-A2F9-D3C195771E04}" destId="{5976DED0-D74B-407E-9E4B-17776E35D0F1}" srcOrd="2" destOrd="0" presId="urn:microsoft.com/office/officeart/2008/layout/VerticalAccentList"/>
    <dgm:cxn modelId="{98F07E7D-5002-4EFE-8E29-5ABA127BCD5A}" type="presParOf" srcId="{B83E0A7F-D92D-487F-A2F9-D3C195771E04}" destId="{454F76E3-9F5C-4A56-92F4-29A611318537}" srcOrd="3" destOrd="0" presId="urn:microsoft.com/office/officeart/2008/layout/VerticalAccentList"/>
    <dgm:cxn modelId="{DDC52DB5-85AD-4AE6-955E-5347F81B3AE6}" type="presParOf" srcId="{454F76E3-9F5C-4A56-92F4-29A611318537}" destId="{10907AAC-9703-4453-8230-711E96F2F5B1}" srcOrd="0" destOrd="0" presId="urn:microsoft.com/office/officeart/2008/layout/VerticalAccentList"/>
    <dgm:cxn modelId="{EED1D069-432C-4FF2-A09F-C7B6165530D0}" type="presParOf" srcId="{B83E0A7F-D92D-487F-A2F9-D3C195771E04}" destId="{44B8F4A5-708B-49E7-8E0C-23E8A9663EA2}" srcOrd="4" destOrd="0" presId="urn:microsoft.com/office/officeart/2008/layout/VerticalAccentList"/>
    <dgm:cxn modelId="{2B3CBDA8-5C35-4A1B-8912-3C3B61B6A3BB}" type="presParOf" srcId="{44B8F4A5-708B-49E7-8E0C-23E8A9663EA2}" destId="{2415EA07-5F5B-49FE-A9F5-E4EF76C5C0EE}" srcOrd="0" destOrd="0" presId="urn:microsoft.com/office/officeart/2008/layout/VerticalAccentList"/>
    <dgm:cxn modelId="{F66C925E-E70F-4F60-BD4A-08D922836ABB}" type="presParOf" srcId="{44B8F4A5-708B-49E7-8E0C-23E8A9663EA2}" destId="{782B04FA-8793-4054-BA52-5DF632E4B0CB}" srcOrd="1" destOrd="0" presId="urn:microsoft.com/office/officeart/2008/layout/VerticalAccentList"/>
    <dgm:cxn modelId="{FEA7F418-DB64-4846-961B-C634C59CD326}" type="presParOf" srcId="{44B8F4A5-708B-49E7-8E0C-23E8A9663EA2}" destId="{97A9951C-A7D2-435B-946B-2BF35FE030DB}" srcOrd="2" destOrd="0" presId="urn:microsoft.com/office/officeart/2008/layout/VerticalAccentList"/>
    <dgm:cxn modelId="{321028B6-74C3-4930-B00D-0597FD324F58}" type="presParOf" srcId="{44B8F4A5-708B-49E7-8E0C-23E8A9663EA2}" destId="{4D11098C-4667-44C5-917A-97FAA54AF5E7}" srcOrd="3" destOrd="0" presId="urn:microsoft.com/office/officeart/2008/layout/VerticalAccentList"/>
    <dgm:cxn modelId="{684C1DFE-D5BC-4F09-A477-3FE24F6D1751}" type="presParOf" srcId="{44B8F4A5-708B-49E7-8E0C-23E8A9663EA2}" destId="{D327826B-33DB-46E7-A3CD-3415793E991E}" srcOrd="4" destOrd="0" presId="urn:microsoft.com/office/officeart/2008/layout/VerticalAccentList"/>
    <dgm:cxn modelId="{6E4DF5D8-0E92-4DFD-889A-5769A0147DD8}" type="presParOf" srcId="{44B8F4A5-708B-49E7-8E0C-23E8A9663EA2}" destId="{6DC4603F-C901-42E1-A7F1-EB0F8DDBB5C8}" srcOrd="5" destOrd="0" presId="urn:microsoft.com/office/officeart/2008/layout/VerticalAccentList"/>
    <dgm:cxn modelId="{B3999D4C-444C-4940-A81D-479B088B8E12}" type="presParOf" srcId="{44B8F4A5-708B-49E7-8E0C-23E8A9663EA2}" destId="{127581A1-B47D-4355-9091-140A068085FA}" srcOrd="6" destOrd="0" presId="urn:microsoft.com/office/officeart/2008/layout/VerticalAccentList"/>
    <dgm:cxn modelId="{1AD3DB33-088F-44A1-84FF-1C137795957E}" type="presParOf" srcId="{44B8F4A5-708B-49E7-8E0C-23E8A9663EA2}" destId="{0511BA5E-25AB-43F5-ABF5-6D4A4387CFC8}" srcOrd="7" destOrd="0" presId="urn:microsoft.com/office/officeart/2008/layout/VerticalAccentList"/>
    <dgm:cxn modelId="{1597299B-BDB7-47CB-BEBC-08492D9B9A64}" type="presParOf" srcId="{B83E0A7F-D92D-487F-A2F9-D3C195771E04}" destId="{D82AF75A-8419-4407-84A0-60BFA3C2C64F}" srcOrd="5" destOrd="0" presId="urn:microsoft.com/office/officeart/2008/layout/VerticalAccentList"/>
    <dgm:cxn modelId="{FF1F5858-749A-45CE-9736-067E1F8B7879}" type="presParOf" srcId="{B83E0A7F-D92D-487F-A2F9-D3C195771E04}" destId="{B2ADCF67-876C-4498-8242-C968FE5C1F33}" srcOrd="6" destOrd="0" presId="urn:microsoft.com/office/officeart/2008/layout/VerticalAccentList"/>
    <dgm:cxn modelId="{C30DDE12-2423-4FA4-9921-4684970E1924}" type="presParOf" srcId="{B2ADCF67-876C-4498-8242-C968FE5C1F33}" destId="{5D3BEC66-5E1D-474B-A5ED-8A1F6387C6DF}" srcOrd="0" destOrd="0" presId="urn:microsoft.com/office/officeart/2008/layout/VerticalAccentList"/>
    <dgm:cxn modelId="{3839959E-834C-4680-8A64-96F89E84DB12}" type="presParOf" srcId="{B83E0A7F-D92D-487F-A2F9-D3C195771E04}" destId="{A8F4129D-A724-48F6-BF48-E6EECAC76E36}" srcOrd="7" destOrd="0" presId="urn:microsoft.com/office/officeart/2008/layout/VerticalAccentList"/>
    <dgm:cxn modelId="{C7BFD174-8448-4A24-8E06-9EFA0A7B4DF5}" type="presParOf" srcId="{A8F4129D-A724-48F6-BF48-E6EECAC76E36}" destId="{C899EE24-05E8-49F5-A008-ABDFC4125172}" srcOrd="0" destOrd="0" presId="urn:microsoft.com/office/officeart/2008/layout/VerticalAccentList"/>
    <dgm:cxn modelId="{397A47DB-5EC7-40E7-9859-F04B8C2DB5D6}" type="presParOf" srcId="{A8F4129D-A724-48F6-BF48-E6EECAC76E36}" destId="{C2EB1CDF-B979-44BF-B192-7132D5DF8779}" srcOrd="1" destOrd="0" presId="urn:microsoft.com/office/officeart/2008/layout/VerticalAccentList"/>
    <dgm:cxn modelId="{32C6ED80-C9B1-4C06-960A-9F5AF8EE3AA2}" type="presParOf" srcId="{A8F4129D-A724-48F6-BF48-E6EECAC76E36}" destId="{67766D49-3FA3-4CE7-BDA7-5B2B39FF820F}" srcOrd="2" destOrd="0" presId="urn:microsoft.com/office/officeart/2008/layout/VerticalAccentList"/>
    <dgm:cxn modelId="{33E9E50C-5D09-4A60-ACE3-F31254A4203F}" type="presParOf" srcId="{A8F4129D-A724-48F6-BF48-E6EECAC76E36}" destId="{6230313C-2AE1-43FA-9CDE-3ED85F5C209A}" srcOrd="3" destOrd="0" presId="urn:microsoft.com/office/officeart/2008/layout/VerticalAccentList"/>
    <dgm:cxn modelId="{0E66D020-9171-4015-AC7A-3C74A5CA71CA}" type="presParOf" srcId="{A8F4129D-A724-48F6-BF48-E6EECAC76E36}" destId="{3B4A2A1E-2A25-42C3-91E4-1420E171DC2B}" srcOrd="4" destOrd="0" presId="urn:microsoft.com/office/officeart/2008/layout/VerticalAccentList"/>
    <dgm:cxn modelId="{5BB4DE4F-EFCA-4182-9225-2FD3FF2C78AC}" type="presParOf" srcId="{A8F4129D-A724-48F6-BF48-E6EECAC76E36}" destId="{397652C9-ED1B-4635-AB19-9468C74F3066}" srcOrd="5" destOrd="0" presId="urn:microsoft.com/office/officeart/2008/layout/VerticalAccentList"/>
    <dgm:cxn modelId="{F8E4FDD6-C41C-4701-A038-DC3C2552E499}" type="presParOf" srcId="{A8F4129D-A724-48F6-BF48-E6EECAC76E36}" destId="{473CA8D6-FF81-416E-852B-339928BD7238}" srcOrd="6" destOrd="0" presId="urn:microsoft.com/office/officeart/2008/layout/VerticalAccentList"/>
    <dgm:cxn modelId="{CC197954-4E16-4B82-9F3F-E819C474CD80}" type="presParOf" srcId="{A8F4129D-A724-48F6-BF48-E6EECAC76E36}" destId="{2A9EB868-7743-4AFF-AA35-A2CD41396CA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CD576-FFEB-42A4-8075-2C0228459FBA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D8B0920B-2817-479B-B89A-CC8752D86CCC}">
      <dgm:prSet phldrT="[Texto]" phldr="1"/>
      <dgm:spPr>
        <a:solidFill>
          <a:schemeClr val="accent3">
            <a:lumMod val="60000"/>
            <a:lumOff val="40000"/>
          </a:schemeClr>
        </a:solidFill>
        <a:ln>
          <a:solidFill>
            <a:srgbClr val="009999"/>
          </a:solidFill>
        </a:ln>
      </dgm:spPr>
      <dgm:t>
        <a:bodyPr/>
        <a:lstStyle/>
        <a:p>
          <a:endParaRPr lang="pt-PT" dirty="0"/>
        </a:p>
      </dgm:t>
    </dgm:pt>
    <dgm:pt modelId="{6D261088-98B4-4184-804A-3D3A905B6263}" type="parTrans" cxnId="{73D67671-93C4-4A13-850C-F81B31C78AE0}">
      <dgm:prSet/>
      <dgm:spPr/>
      <dgm:t>
        <a:bodyPr/>
        <a:lstStyle/>
        <a:p>
          <a:endParaRPr lang="pt-PT"/>
        </a:p>
      </dgm:t>
    </dgm:pt>
    <dgm:pt modelId="{80F50220-413A-4DD8-A464-951D3DEB385E}" type="sibTrans" cxnId="{73D67671-93C4-4A13-850C-F81B31C78AE0}">
      <dgm:prSet/>
      <dgm:spPr/>
      <dgm:t>
        <a:bodyPr/>
        <a:lstStyle/>
        <a:p>
          <a:endParaRPr lang="pt-PT"/>
        </a:p>
      </dgm:t>
    </dgm:pt>
    <dgm:pt modelId="{5022FF3F-FA7F-4FE5-B74F-BAB75F6E43FA}">
      <dgm:prSet custT="1"/>
      <dgm:spPr>
        <a:solidFill>
          <a:schemeClr val="bg1">
            <a:alpha val="90000"/>
          </a:schemeClr>
        </a:solidFill>
        <a:ln>
          <a:solidFill>
            <a:srgbClr val="009999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US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high concentration of phenylalanine in the blood plasma will result in competition with other amino acids at this transportation across the blood-brain barrier, resulting in a deficit of some amino acids in the brain.</a:t>
          </a:r>
          <a:endParaRPr lang="pt-PT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C90702-CFA5-4663-9E26-FEFD3F8D8C0B}" type="parTrans" cxnId="{650D21E9-103C-4FCB-B0A5-2E507C02364C}">
      <dgm:prSet/>
      <dgm:spPr/>
      <dgm:t>
        <a:bodyPr/>
        <a:lstStyle/>
        <a:p>
          <a:endParaRPr lang="pt-PT"/>
        </a:p>
      </dgm:t>
    </dgm:pt>
    <dgm:pt modelId="{DC9E5D48-6E2D-4953-8F95-8CB2242A98D9}" type="sibTrans" cxnId="{650D21E9-103C-4FCB-B0A5-2E507C02364C}">
      <dgm:prSet/>
      <dgm:spPr/>
      <dgm:t>
        <a:bodyPr/>
        <a:lstStyle/>
        <a:p>
          <a:endParaRPr lang="pt-PT"/>
        </a:p>
      </dgm:t>
    </dgm:pt>
    <dgm:pt modelId="{44F9770B-F4F8-4255-8E6F-73E9E8A9751B}">
      <dgm:prSet custT="1"/>
      <dgm:spPr>
        <a:solidFill>
          <a:schemeClr val="bg1">
            <a:alpha val="90000"/>
          </a:schemeClr>
        </a:solidFill>
        <a:ln>
          <a:solidFill>
            <a:srgbClr val="009999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GB" sz="1400" b="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excess of phenylalanine inhibits hydroxylation of tyrosine by </a:t>
          </a:r>
          <a:r>
            <a:rPr lang="en-GB" sz="1400" b="0" noProof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tyrosinase</a:t>
          </a:r>
          <a:r>
            <a:rPr lang="en-GB" sz="1400" b="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which is the first step of melanin formation, resulting in </a:t>
          </a:r>
          <a:r>
            <a:rPr lang="en-GB" sz="1400" b="0" noProof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hypopigmentation</a:t>
          </a:r>
          <a:r>
            <a:rPr lang="en-GB" sz="1400" b="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of hair and skin.</a:t>
          </a:r>
          <a:endParaRPr lang="en-GB" sz="1400" b="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C43FC-26D2-4D1B-A3EB-1BCDD0CEF104}" type="parTrans" cxnId="{2E5A7715-0FDC-4B98-B13F-0E43CF647397}">
      <dgm:prSet/>
      <dgm:spPr/>
      <dgm:t>
        <a:bodyPr/>
        <a:lstStyle/>
        <a:p>
          <a:endParaRPr lang="pt-PT"/>
        </a:p>
      </dgm:t>
    </dgm:pt>
    <dgm:pt modelId="{D004B407-78DA-454E-8FF9-73F6E5244A3F}" type="sibTrans" cxnId="{2E5A7715-0FDC-4B98-B13F-0E43CF647397}">
      <dgm:prSet/>
      <dgm:spPr/>
      <dgm:t>
        <a:bodyPr/>
        <a:lstStyle/>
        <a:p>
          <a:endParaRPr lang="pt-PT"/>
        </a:p>
      </dgm:t>
    </dgm:pt>
    <dgm:pt modelId="{8CE5C212-BB52-4C8A-BB16-CCE5FFBCBDFF}">
      <dgm:prSet custT="1"/>
      <dgm:spPr>
        <a:solidFill>
          <a:schemeClr val="bg1">
            <a:alpha val="90000"/>
          </a:schemeClr>
        </a:solidFill>
        <a:ln>
          <a:solidFill>
            <a:srgbClr val="009999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n-GB" sz="1400" b="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high concentration of phenylalanine may also inhibit the enzymes tyrosine hydroxylase and tryptophan hydroxylase, leading to the decrease of the  production of neurotransmitters (as dopamine and serotonin).</a:t>
          </a:r>
          <a:endParaRPr lang="en-GB" sz="1400" b="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94A51-FE4D-44F7-A3C6-14BAA0196084}" type="parTrans" cxnId="{D5387733-5B92-4EFC-8274-A3462994722D}">
      <dgm:prSet/>
      <dgm:spPr/>
      <dgm:t>
        <a:bodyPr/>
        <a:lstStyle/>
        <a:p>
          <a:endParaRPr lang="pt-PT"/>
        </a:p>
      </dgm:t>
    </dgm:pt>
    <dgm:pt modelId="{5F64A63E-B596-40FD-AD35-B8F3C21103E1}" type="sibTrans" cxnId="{D5387733-5B92-4EFC-8274-A3462994722D}">
      <dgm:prSet/>
      <dgm:spPr/>
      <dgm:t>
        <a:bodyPr/>
        <a:lstStyle/>
        <a:p>
          <a:endParaRPr lang="pt-PT"/>
        </a:p>
      </dgm:t>
    </dgm:pt>
    <dgm:pt modelId="{452DA8F3-2502-4094-B822-920F7B8D8499}">
      <dgm:prSet phldrT="[Texto]" phldr="1"/>
      <dgm:spPr>
        <a:solidFill>
          <a:schemeClr val="accent3">
            <a:lumMod val="60000"/>
            <a:lumOff val="40000"/>
          </a:schemeClr>
        </a:solidFill>
        <a:ln>
          <a:solidFill>
            <a:srgbClr val="009999"/>
          </a:solidFill>
        </a:ln>
      </dgm:spPr>
      <dgm:t>
        <a:bodyPr/>
        <a:lstStyle/>
        <a:p>
          <a:endParaRPr lang="pt-PT" dirty="0"/>
        </a:p>
      </dgm:t>
    </dgm:pt>
    <dgm:pt modelId="{F56C1C77-148F-405E-AE90-4A419D672E87}" type="sibTrans" cxnId="{8EB0734C-85D7-4BF7-B5E6-0B24810D2940}">
      <dgm:prSet/>
      <dgm:spPr/>
      <dgm:t>
        <a:bodyPr/>
        <a:lstStyle/>
        <a:p>
          <a:endParaRPr lang="pt-PT"/>
        </a:p>
      </dgm:t>
    </dgm:pt>
    <dgm:pt modelId="{349984CA-D4C7-4E7F-A56C-4A878FF2604F}" type="parTrans" cxnId="{8EB0734C-85D7-4BF7-B5E6-0B24810D2940}">
      <dgm:prSet/>
      <dgm:spPr/>
      <dgm:t>
        <a:bodyPr/>
        <a:lstStyle/>
        <a:p>
          <a:endParaRPr lang="pt-PT"/>
        </a:p>
      </dgm:t>
    </dgm:pt>
    <dgm:pt modelId="{36E902EB-3F7F-4032-818D-F923F379559E}">
      <dgm:prSet phldrT="[Texto]" phldr="1"/>
      <dgm:spPr>
        <a:solidFill>
          <a:schemeClr val="accent3">
            <a:lumMod val="60000"/>
            <a:lumOff val="40000"/>
          </a:schemeClr>
        </a:solidFill>
        <a:ln>
          <a:solidFill>
            <a:srgbClr val="009999"/>
          </a:solidFill>
        </a:ln>
      </dgm:spPr>
      <dgm:t>
        <a:bodyPr/>
        <a:lstStyle/>
        <a:p>
          <a:endParaRPr lang="pt-PT" dirty="0"/>
        </a:p>
      </dgm:t>
    </dgm:pt>
    <dgm:pt modelId="{4108CB40-B3C4-4F80-B776-50EE31440549}" type="sibTrans" cxnId="{52F7CEEF-2AA7-4023-BB80-DC1E0BF4504F}">
      <dgm:prSet/>
      <dgm:spPr/>
      <dgm:t>
        <a:bodyPr/>
        <a:lstStyle/>
        <a:p>
          <a:endParaRPr lang="pt-PT"/>
        </a:p>
      </dgm:t>
    </dgm:pt>
    <dgm:pt modelId="{AB4DF330-5997-4FA2-8127-A9ECBAF7EC1E}" type="parTrans" cxnId="{52F7CEEF-2AA7-4023-BB80-DC1E0BF4504F}">
      <dgm:prSet/>
      <dgm:spPr/>
      <dgm:t>
        <a:bodyPr/>
        <a:lstStyle/>
        <a:p>
          <a:endParaRPr lang="pt-PT"/>
        </a:p>
      </dgm:t>
    </dgm:pt>
    <dgm:pt modelId="{C1C1A6FC-30C3-4952-BDDA-A70C756CCF7F}" type="pres">
      <dgm:prSet presAssocID="{FBACD576-FFEB-42A4-8075-2C0228459FBA}" presName="diagram" presStyleCnt="0">
        <dgm:presLayoutVars>
          <dgm:dir/>
          <dgm:animLvl val="lvl"/>
          <dgm:resizeHandles val="exact"/>
        </dgm:presLayoutVars>
      </dgm:prSet>
      <dgm:spPr/>
    </dgm:pt>
    <dgm:pt modelId="{4AC9C84F-6616-4A88-BFC1-8433D6E3680F}" type="pres">
      <dgm:prSet presAssocID="{D8B0920B-2817-479B-B89A-CC8752D86CCC}" presName="compNode" presStyleCnt="0"/>
      <dgm:spPr/>
    </dgm:pt>
    <dgm:pt modelId="{5B2132BA-731B-4F1A-B7EC-9DF4441542B1}" type="pres">
      <dgm:prSet presAssocID="{D8B0920B-2817-479B-B89A-CC8752D86CCC}" presName="childRect" presStyleLbl="bgAcc1" presStyleIdx="0" presStyleCnt="3" custScaleY="152951" custLinFactNeighborX="-231" custLinFactNeighborY="-359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0DA2DB-5E8A-4019-9795-A3C41EB08F9D}" type="pres">
      <dgm:prSet presAssocID="{D8B0920B-2817-479B-B89A-CC8752D86C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3D7D622-14E1-40A1-A87A-F31678E9D141}" type="pres">
      <dgm:prSet presAssocID="{D8B0920B-2817-479B-B89A-CC8752D86CCC}" presName="parentRect" presStyleLbl="alignNode1" presStyleIdx="0" presStyleCnt="3" custLinFactNeighborX="-231" custLinFactNeighborY="14877"/>
      <dgm:spPr/>
      <dgm:t>
        <a:bodyPr/>
        <a:lstStyle/>
        <a:p>
          <a:endParaRPr lang="pt-PT"/>
        </a:p>
      </dgm:t>
    </dgm:pt>
    <dgm:pt modelId="{FB0DE4C0-51FE-4FE2-8078-5908954E097E}" type="pres">
      <dgm:prSet presAssocID="{D8B0920B-2817-479B-B89A-CC8752D86CCC}" presName="adorn" presStyleLbl="fgAccFollowNode1" presStyleIdx="0" presStyleCnt="3"/>
      <dgm:spPr>
        <a:solidFill>
          <a:schemeClr val="accent2">
            <a:lumMod val="75000"/>
            <a:alpha val="90000"/>
          </a:schemeClr>
        </a:solidFill>
      </dgm:spPr>
    </dgm:pt>
    <dgm:pt modelId="{B0D0DC37-2D34-4D6C-9C4D-1119C3FE23DC}" type="pres">
      <dgm:prSet presAssocID="{80F50220-413A-4DD8-A464-951D3DEB385E}" presName="sibTrans" presStyleLbl="sibTrans2D1" presStyleIdx="0" presStyleCnt="0"/>
      <dgm:spPr/>
      <dgm:t>
        <a:bodyPr/>
        <a:lstStyle/>
        <a:p>
          <a:endParaRPr lang="pt-PT"/>
        </a:p>
      </dgm:t>
    </dgm:pt>
    <dgm:pt modelId="{2E1DFFBF-1C72-4C79-BF92-597DE4C7D2B0}" type="pres">
      <dgm:prSet presAssocID="{36E902EB-3F7F-4032-818D-F923F379559E}" presName="compNode" presStyleCnt="0"/>
      <dgm:spPr/>
    </dgm:pt>
    <dgm:pt modelId="{56A7FBA0-BABD-4EBE-B14C-D4C2245370B6}" type="pres">
      <dgm:prSet presAssocID="{36E902EB-3F7F-4032-818D-F923F379559E}" presName="childRect" presStyleLbl="bgAcc1" presStyleIdx="1" presStyleCnt="3" custScaleY="1263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93368F-8C64-44EA-8B25-FDBA317FB14E}" type="pres">
      <dgm:prSet presAssocID="{36E902EB-3F7F-4032-818D-F923F37955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8103CC-1C29-44F0-AC85-BA34CC7DFB80}" type="pres">
      <dgm:prSet presAssocID="{36E902EB-3F7F-4032-818D-F923F379559E}" presName="parentRect" presStyleLbl="alignNode1" presStyleIdx="1" presStyleCnt="3" custScaleY="21246" custLinFactNeighborX="-188" custLinFactNeighborY="-12678"/>
      <dgm:spPr/>
      <dgm:t>
        <a:bodyPr/>
        <a:lstStyle/>
        <a:p>
          <a:endParaRPr lang="pt-PT"/>
        </a:p>
      </dgm:t>
    </dgm:pt>
    <dgm:pt modelId="{3DEA25E6-6E9A-4399-84EB-B6C8C9C384D6}" type="pres">
      <dgm:prSet presAssocID="{36E902EB-3F7F-4032-818D-F923F379559E}" presName="adorn" presStyleLbl="fgAccFollowNode1" presStyleIdx="1" presStyleCnt="3"/>
      <dgm:spPr>
        <a:solidFill>
          <a:schemeClr val="accent2">
            <a:lumMod val="75000"/>
            <a:alpha val="90000"/>
          </a:schemeClr>
        </a:solidFill>
      </dgm:spPr>
    </dgm:pt>
    <dgm:pt modelId="{D951EFB0-D29F-4062-A9FA-ECB294928EC6}" type="pres">
      <dgm:prSet presAssocID="{4108CB40-B3C4-4F80-B776-50EE31440549}" presName="sibTrans" presStyleLbl="sibTrans2D1" presStyleIdx="0" presStyleCnt="0"/>
      <dgm:spPr/>
      <dgm:t>
        <a:bodyPr/>
        <a:lstStyle/>
        <a:p>
          <a:endParaRPr lang="pt-PT"/>
        </a:p>
      </dgm:t>
    </dgm:pt>
    <dgm:pt modelId="{84108315-EB9B-4A82-8D2E-930C9BDC99F3}" type="pres">
      <dgm:prSet presAssocID="{452DA8F3-2502-4094-B822-920F7B8D8499}" presName="compNode" presStyleCnt="0"/>
      <dgm:spPr/>
    </dgm:pt>
    <dgm:pt modelId="{4DDD7AC8-473B-409C-89B2-7A86575B804E}" type="pres">
      <dgm:prSet presAssocID="{452DA8F3-2502-4094-B822-920F7B8D8499}" presName="childRect" presStyleLbl="bgAcc1" presStyleIdx="2" presStyleCnt="3" custScaleX="92317" custScaleY="1423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6789BB-6C15-46EF-A1ED-C678891D0634}" type="pres">
      <dgm:prSet presAssocID="{452DA8F3-2502-4094-B822-920F7B8D84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F35DB6-6E0B-4980-BA8D-3B41F177B0A8}" type="pres">
      <dgm:prSet presAssocID="{452DA8F3-2502-4094-B822-920F7B8D8499}" presName="parentRect" presStyleLbl="alignNode1" presStyleIdx="2" presStyleCnt="3" custScaleX="92130" custScaleY="40165" custLinFactNeighborX="-187" custLinFactNeighborY="2219"/>
      <dgm:spPr/>
      <dgm:t>
        <a:bodyPr/>
        <a:lstStyle/>
        <a:p>
          <a:endParaRPr lang="pt-PT"/>
        </a:p>
      </dgm:t>
    </dgm:pt>
    <dgm:pt modelId="{CF2B3929-B478-4317-B0F4-B1AFFFFC4D52}" type="pres">
      <dgm:prSet presAssocID="{452DA8F3-2502-4094-B822-920F7B8D8499}" presName="adorn" presStyleLbl="fgAccFollowNode1" presStyleIdx="2" presStyleCnt="3"/>
      <dgm:spPr>
        <a:solidFill>
          <a:schemeClr val="accent2">
            <a:lumMod val="75000"/>
            <a:alpha val="90000"/>
          </a:schemeClr>
        </a:solidFill>
      </dgm:spPr>
    </dgm:pt>
  </dgm:ptLst>
  <dgm:cxnLst>
    <dgm:cxn modelId="{9BB4A16F-7D69-4D5A-B828-6AC08062CE75}" type="presOf" srcId="{80F50220-413A-4DD8-A464-951D3DEB385E}" destId="{B0D0DC37-2D34-4D6C-9C4D-1119C3FE23DC}" srcOrd="0" destOrd="0" presId="urn:microsoft.com/office/officeart/2005/8/layout/bList2#1"/>
    <dgm:cxn modelId="{008603F7-AF4D-4E51-BF71-6921B1F332F6}" type="presOf" srcId="{452DA8F3-2502-4094-B822-920F7B8D8499}" destId="{C3F35DB6-6E0B-4980-BA8D-3B41F177B0A8}" srcOrd="1" destOrd="0" presId="urn:microsoft.com/office/officeart/2005/8/layout/bList2#1"/>
    <dgm:cxn modelId="{5B7733C0-9C2D-478D-BB71-FD926F4D8179}" type="presOf" srcId="{FBACD576-FFEB-42A4-8075-2C0228459FBA}" destId="{C1C1A6FC-30C3-4952-BDDA-A70C756CCF7F}" srcOrd="0" destOrd="0" presId="urn:microsoft.com/office/officeart/2005/8/layout/bList2#1"/>
    <dgm:cxn modelId="{D5387733-5B92-4EFC-8274-A3462994722D}" srcId="{452DA8F3-2502-4094-B822-920F7B8D8499}" destId="{8CE5C212-BB52-4C8A-BB16-CCE5FFBCBDFF}" srcOrd="0" destOrd="0" parTransId="{42594A51-FE4D-44F7-A3C6-14BAA0196084}" sibTransId="{5F64A63E-B596-40FD-AD35-B8F3C21103E1}"/>
    <dgm:cxn modelId="{428588C2-B02C-48D8-9A8B-E369BCFB66A0}" type="presOf" srcId="{36E902EB-3F7F-4032-818D-F923F379559E}" destId="{1493368F-8C64-44EA-8B25-FDBA317FB14E}" srcOrd="0" destOrd="0" presId="urn:microsoft.com/office/officeart/2005/8/layout/bList2#1"/>
    <dgm:cxn modelId="{650D21E9-103C-4FCB-B0A5-2E507C02364C}" srcId="{D8B0920B-2817-479B-B89A-CC8752D86CCC}" destId="{5022FF3F-FA7F-4FE5-B74F-BAB75F6E43FA}" srcOrd="0" destOrd="0" parTransId="{47C90702-CFA5-4663-9E26-FEFD3F8D8C0B}" sibTransId="{DC9E5D48-6E2D-4953-8F95-8CB2242A98D9}"/>
    <dgm:cxn modelId="{8EB0734C-85D7-4BF7-B5E6-0B24810D2940}" srcId="{FBACD576-FFEB-42A4-8075-2C0228459FBA}" destId="{452DA8F3-2502-4094-B822-920F7B8D8499}" srcOrd="2" destOrd="0" parTransId="{349984CA-D4C7-4E7F-A56C-4A878FF2604F}" sibTransId="{F56C1C77-148F-405E-AE90-4A419D672E87}"/>
    <dgm:cxn modelId="{C883B989-54A3-4095-A9EB-E0426C5F34DD}" type="presOf" srcId="{5022FF3F-FA7F-4FE5-B74F-BAB75F6E43FA}" destId="{5B2132BA-731B-4F1A-B7EC-9DF4441542B1}" srcOrd="0" destOrd="0" presId="urn:microsoft.com/office/officeart/2005/8/layout/bList2#1"/>
    <dgm:cxn modelId="{15A7E84C-923E-41E8-9434-ACFA78A3DFDA}" type="presOf" srcId="{36E902EB-3F7F-4032-818D-F923F379559E}" destId="{5F8103CC-1C29-44F0-AC85-BA34CC7DFB80}" srcOrd="1" destOrd="0" presId="urn:microsoft.com/office/officeart/2005/8/layout/bList2#1"/>
    <dgm:cxn modelId="{73D67671-93C4-4A13-850C-F81B31C78AE0}" srcId="{FBACD576-FFEB-42A4-8075-2C0228459FBA}" destId="{D8B0920B-2817-479B-B89A-CC8752D86CCC}" srcOrd="0" destOrd="0" parTransId="{6D261088-98B4-4184-804A-3D3A905B6263}" sibTransId="{80F50220-413A-4DD8-A464-951D3DEB385E}"/>
    <dgm:cxn modelId="{65F0DDE9-86ED-4292-8246-F412E90EBF9C}" type="presOf" srcId="{D8B0920B-2817-479B-B89A-CC8752D86CCC}" destId="{9C0DA2DB-5E8A-4019-9795-A3C41EB08F9D}" srcOrd="0" destOrd="0" presId="urn:microsoft.com/office/officeart/2005/8/layout/bList2#1"/>
    <dgm:cxn modelId="{D86167C7-75CB-47B7-9AFC-969DA37F43F4}" type="presOf" srcId="{4108CB40-B3C4-4F80-B776-50EE31440549}" destId="{D951EFB0-D29F-4062-A9FA-ECB294928EC6}" srcOrd="0" destOrd="0" presId="urn:microsoft.com/office/officeart/2005/8/layout/bList2#1"/>
    <dgm:cxn modelId="{52F7CEEF-2AA7-4023-BB80-DC1E0BF4504F}" srcId="{FBACD576-FFEB-42A4-8075-2C0228459FBA}" destId="{36E902EB-3F7F-4032-818D-F923F379559E}" srcOrd="1" destOrd="0" parTransId="{AB4DF330-5997-4FA2-8127-A9ECBAF7EC1E}" sibTransId="{4108CB40-B3C4-4F80-B776-50EE31440549}"/>
    <dgm:cxn modelId="{43EEE372-5C0C-47ED-B318-0E7F6A49F27B}" type="presOf" srcId="{D8B0920B-2817-479B-B89A-CC8752D86CCC}" destId="{83D7D622-14E1-40A1-A87A-F31678E9D141}" srcOrd="1" destOrd="0" presId="urn:microsoft.com/office/officeart/2005/8/layout/bList2#1"/>
    <dgm:cxn modelId="{2E5A7715-0FDC-4B98-B13F-0E43CF647397}" srcId="{36E902EB-3F7F-4032-818D-F923F379559E}" destId="{44F9770B-F4F8-4255-8E6F-73E9E8A9751B}" srcOrd="0" destOrd="0" parTransId="{B2DC43FC-26D2-4D1B-A3EB-1BCDD0CEF104}" sibTransId="{D004B407-78DA-454E-8FF9-73F6E5244A3F}"/>
    <dgm:cxn modelId="{C0A16B6D-A3B4-4304-BC13-B08AA275687D}" type="presOf" srcId="{8CE5C212-BB52-4C8A-BB16-CCE5FFBCBDFF}" destId="{4DDD7AC8-473B-409C-89B2-7A86575B804E}" srcOrd="0" destOrd="0" presId="urn:microsoft.com/office/officeart/2005/8/layout/bList2#1"/>
    <dgm:cxn modelId="{D2A4610A-E483-4B4D-B6FD-00F9896C0E6A}" type="presOf" srcId="{452DA8F3-2502-4094-B822-920F7B8D8499}" destId="{646789BB-6C15-46EF-A1ED-C678891D0634}" srcOrd="0" destOrd="0" presId="urn:microsoft.com/office/officeart/2005/8/layout/bList2#1"/>
    <dgm:cxn modelId="{36D400B8-B36D-4308-9E9A-59EEDCB53654}" type="presOf" srcId="{44F9770B-F4F8-4255-8E6F-73E9E8A9751B}" destId="{56A7FBA0-BABD-4EBE-B14C-D4C2245370B6}" srcOrd="0" destOrd="0" presId="urn:microsoft.com/office/officeart/2005/8/layout/bList2#1"/>
    <dgm:cxn modelId="{61B41AF6-1672-4043-9763-69B21B3FF099}" type="presParOf" srcId="{C1C1A6FC-30C3-4952-BDDA-A70C756CCF7F}" destId="{4AC9C84F-6616-4A88-BFC1-8433D6E3680F}" srcOrd="0" destOrd="0" presId="urn:microsoft.com/office/officeart/2005/8/layout/bList2#1"/>
    <dgm:cxn modelId="{74E7B933-E400-46ED-AE57-1D077AE00C75}" type="presParOf" srcId="{4AC9C84F-6616-4A88-BFC1-8433D6E3680F}" destId="{5B2132BA-731B-4F1A-B7EC-9DF4441542B1}" srcOrd="0" destOrd="0" presId="urn:microsoft.com/office/officeart/2005/8/layout/bList2#1"/>
    <dgm:cxn modelId="{C41A3C6C-9534-48BD-AA77-A6AF917930A4}" type="presParOf" srcId="{4AC9C84F-6616-4A88-BFC1-8433D6E3680F}" destId="{9C0DA2DB-5E8A-4019-9795-A3C41EB08F9D}" srcOrd="1" destOrd="0" presId="urn:microsoft.com/office/officeart/2005/8/layout/bList2#1"/>
    <dgm:cxn modelId="{3E41EAAD-504D-4BEA-A59B-CE493CD8C189}" type="presParOf" srcId="{4AC9C84F-6616-4A88-BFC1-8433D6E3680F}" destId="{83D7D622-14E1-40A1-A87A-F31678E9D141}" srcOrd="2" destOrd="0" presId="urn:microsoft.com/office/officeart/2005/8/layout/bList2#1"/>
    <dgm:cxn modelId="{6102123C-2435-4AF6-956F-12C161148E10}" type="presParOf" srcId="{4AC9C84F-6616-4A88-BFC1-8433D6E3680F}" destId="{FB0DE4C0-51FE-4FE2-8078-5908954E097E}" srcOrd="3" destOrd="0" presId="urn:microsoft.com/office/officeart/2005/8/layout/bList2#1"/>
    <dgm:cxn modelId="{29C4B3E8-4B22-4281-B63E-65B8A1AE6595}" type="presParOf" srcId="{C1C1A6FC-30C3-4952-BDDA-A70C756CCF7F}" destId="{B0D0DC37-2D34-4D6C-9C4D-1119C3FE23DC}" srcOrd="1" destOrd="0" presId="urn:microsoft.com/office/officeart/2005/8/layout/bList2#1"/>
    <dgm:cxn modelId="{963A77C7-263B-4FF2-A7A3-E1493B1B7054}" type="presParOf" srcId="{C1C1A6FC-30C3-4952-BDDA-A70C756CCF7F}" destId="{2E1DFFBF-1C72-4C79-BF92-597DE4C7D2B0}" srcOrd="2" destOrd="0" presId="urn:microsoft.com/office/officeart/2005/8/layout/bList2#1"/>
    <dgm:cxn modelId="{549764DC-C4CF-467F-B15A-69F04AA7D5AE}" type="presParOf" srcId="{2E1DFFBF-1C72-4C79-BF92-597DE4C7D2B0}" destId="{56A7FBA0-BABD-4EBE-B14C-D4C2245370B6}" srcOrd="0" destOrd="0" presId="urn:microsoft.com/office/officeart/2005/8/layout/bList2#1"/>
    <dgm:cxn modelId="{CF4AFA20-8E50-4216-B00D-2D25FBAE0A4A}" type="presParOf" srcId="{2E1DFFBF-1C72-4C79-BF92-597DE4C7D2B0}" destId="{1493368F-8C64-44EA-8B25-FDBA317FB14E}" srcOrd="1" destOrd="0" presId="urn:microsoft.com/office/officeart/2005/8/layout/bList2#1"/>
    <dgm:cxn modelId="{C5E2F1F0-D0F8-4407-AE7C-974D5487F20E}" type="presParOf" srcId="{2E1DFFBF-1C72-4C79-BF92-597DE4C7D2B0}" destId="{5F8103CC-1C29-44F0-AC85-BA34CC7DFB80}" srcOrd="2" destOrd="0" presId="urn:microsoft.com/office/officeart/2005/8/layout/bList2#1"/>
    <dgm:cxn modelId="{7B9D16BA-1E2E-4312-9C33-2E365B7B88B7}" type="presParOf" srcId="{2E1DFFBF-1C72-4C79-BF92-597DE4C7D2B0}" destId="{3DEA25E6-6E9A-4399-84EB-B6C8C9C384D6}" srcOrd="3" destOrd="0" presId="urn:microsoft.com/office/officeart/2005/8/layout/bList2#1"/>
    <dgm:cxn modelId="{149BEF03-C268-4602-A671-21C754AE5BEC}" type="presParOf" srcId="{C1C1A6FC-30C3-4952-BDDA-A70C756CCF7F}" destId="{D951EFB0-D29F-4062-A9FA-ECB294928EC6}" srcOrd="3" destOrd="0" presId="urn:microsoft.com/office/officeart/2005/8/layout/bList2#1"/>
    <dgm:cxn modelId="{493D7093-4E2E-4B55-8E49-BD96BD128711}" type="presParOf" srcId="{C1C1A6FC-30C3-4952-BDDA-A70C756CCF7F}" destId="{84108315-EB9B-4A82-8D2E-930C9BDC99F3}" srcOrd="4" destOrd="0" presId="urn:microsoft.com/office/officeart/2005/8/layout/bList2#1"/>
    <dgm:cxn modelId="{B1FBAE33-CDF4-4DDC-90CC-A2A392DDA126}" type="presParOf" srcId="{84108315-EB9B-4A82-8D2E-930C9BDC99F3}" destId="{4DDD7AC8-473B-409C-89B2-7A86575B804E}" srcOrd="0" destOrd="0" presId="urn:microsoft.com/office/officeart/2005/8/layout/bList2#1"/>
    <dgm:cxn modelId="{48FC1D88-1D64-4EAB-8BFB-EDA7D988ED6B}" type="presParOf" srcId="{84108315-EB9B-4A82-8D2E-930C9BDC99F3}" destId="{646789BB-6C15-46EF-A1ED-C678891D0634}" srcOrd="1" destOrd="0" presId="urn:microsoft.com/office/officeart/2005/8/layout/bList2#1"/>
    <dgm:cxn modelId="{9E6195BD-70AF-4D43-B365-B65426D4ADC7}" type="presParOf" srcId="{84108315-EB9B-4A82-8D2E-930C9BDC99F3}" destId="{C3F35DB6-6E0B-4980-BA8D-3B41F177B0A8}" srcOrd="2" destOrd="0" presId="urn:microsoft.com/office/officeart/2005/8/layout/bList2#1"/>
    <dgm:cxn modelId="{7FCDDEF8-4275-444A-8563-B455A51A2CD4}" type="presParOf" srcId="{84108315-EB9B-4A82-8D2E-930C9BDC99F3}" destId="{CF2B3929-B478-4317-B0F4-B1AFFFFC4D5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721759-7BE0-4EEE-B227-8C4541D84C96}" type="doc">
      <dgm:prSet loTypeId="urn:microsoft.com/office/officeart/2005/8/layout/radial3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59328225-2D29-42BB-BD0E-639366DF3322}">
      <dgm:prSet phldrT="[Texto]" custT="1"/>
      <dgm:spPr/>
      <dgm:t>
        <a:bodyPr/>
        <a:lstStyle/>
        <a:p>
          <a:r>
            <a:rPr lang="pt-PT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Genetic</a:t>
          </a:r>
          <a:r>
            <a:rPr lang="pt-P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Techniques</a:t>
          </a:r>
          <a:endParaRPr lang="pt-P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8E76E3-DD71-4087-9784-391AC2AFCEF9}" type="parTrans" cxnId="{73A9E091-56E0-42CD-B35B-4061F5BA5A65}">
      <dgm:prSet/>
      <dgm:spPr/>
      <dgm:t>
        <a:bodyPr/>
        <a:lstStyle/>
        <a:p>
          <a:endParaRPr lang="pt-PT"/>
        </a:p>
      </dgm:t>
    </dgm:pt>
    <dgm:pt modelId="{5765AB0A-8B2C-4323-9779-D773AAAFAE36}" type="sibTrans" cxnId="{73A9E091-56E0-42CD-B35B-4061F5BA5A65}">
      <dgm:prSet/>
      <dgm:spPr/>
      <dgm:t>
        <a:bodyPr/>
        <a:lstStyle/>
        <a:p>
          <a:endParaRPr lang="pt-PT"/>
        </a:p>
      </dgm:t>
    </dgm:pt>
    <dgm:pt modelId="{E35DE34D-1510-4E72-B38B-F6A63FD2F991}">
      <dgm:prSet phldrT="[Texto]" custT="1"/>
      <dgm:spPr/>
      <dgm:t>
        <a:bodyPr/>
        <a:lstStyle/>
        <a:p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Restriction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enzyme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digestion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676611-5FFF-4415-8A4F-055AF5D0A54C}" type="parTrans" cxnId="{5958748F-0BE8-41B1-A8A9-B26A2D084262}">
      <dgm:prSet/>
      <dgm:spPr/>
      <dgm:t>
        <a:bodyPr/>
        <a:lstStyle/>
        <a:p>
          <a:endParaRPr lang="pt-PT"/>
        </a:p>
      </dgm:t>
    </dgm:pt>
    <dgm:pt modelId="{5BE54FC8-BB08-492C-A12B-B14EB43F6F79}" type="sibTrans" cxnId="{5958748F-0BE8-41B1-A8A9-B26A2D084262}">
      <dgm:prSet/>
      <dgm:spPr/>
      <dgm:t>
        <a:bodyPr/>
        <a:lstStyle/>
        <a:p>
          <a:endParaRPr lang="pt-PT"/>
        </a:p>
      </dgm:t>
    </dgm:pt>
    <dgm:pt modelId="{7494C44F-B04E-46A5-AA0F-5F5CC19E5A84}">
      <dgm:prSet phldrT="[Texto]" custT="1"/>
      <dgm:spPr/>
      <dgm:t>
        <a:bodyPr/>
        <a:lstStyle/>
        <a:p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Detection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mutations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sequencing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0DA5F-3E41-4FD6-A73E-53E19BD7CFD1}" type="parTrans" cxnId="{581B058D-6986-41AC-8148-6D1C4B7A799D}">
      <dgm:prSet/>
      <dgm:spPr/>
      <dgm:t>
        <a:bodyPr/>
        <a:lstStyle/>
        <a:p>
          <a:endParaRPr lang="pt-PT"/>
        </a:p>
      </dgm:t>
    </dgm:pt>
    <dgm:pt modelId="{03E6FE67-DA61-49A0-A490-58E3D68B16CA}" type="sibTrans" cxnId="{581B058D-6986-41AC-8148-6D1C4B7A799D}">
      <dgm:prSet/>
      <dgm:spPr/>
      <dgm:t>
        <a:bodyPr/>
        <a:lstStyle/>
        <a:p>
          <a:endParaRPr lang="pt-PT"/>
        </a:p>
      </dgm:t>
    </dgm:pt>
    <dgm:pt modelId="{409C58FF-061F-43FA-8957-C69A89988B38}">
      <dgm:prSet phldrT="[Texto]" custT="1"/>
      <dgm:spPr/>
      <dgm:t>
        <a:bodyPr/>
        <a:lstStyle/>
        <a:p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Multiplex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ligation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probe</a:t>
          </a:r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amplification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539F8-89A4-4435-8AFF-D831EC173F74}" type="parTrans" cxnId="{EFBA47C1-9A84-4A69-8CA7-D6E348DE60A2}">
      <dgm:prSet/>
      <dgm:spPr/>
      <dgm:t>
        <a:bodyPr/>
        <a:lstStyle/>
        <a:p>
          <a:endParaRPr lang="pt-PT"/>
        </a:p>
      </dgm:t>
    </dgm:pt>
    <dgm:pt modelId="{9D155C94-8036-4B54-8049-CE9E7F05D818}" type="sibTrans" cxnId="{EFBA47C1-9A84-4A69-8CA7-D6E348DE60A2}">
      <dgm:prSet/>
      <dgm:spPr/>
      <dgm:t>
        <a:bodyPr/>
        <a:lstStyle/>
        <a:p>
          <a:endParaRPr lang="pt-PT"/>
        </a:p>
      </dgm:t>
    </dgm:pt>
    <dgm:pt modelId="{D50D1EBC-9186-42E2-B4F9-213B21CCF12E}">
      <dgm:prSet phldrT="[Texto]" custT="1"/>
      <dgm:spPr/>
      <dgm:t>
        <a:bodyPr/>
        <a:lstStyle/>
        <a:p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Southern </a:t>
          </a:r>
          <a:r>
            <a:rPr lang="pt-PT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blotting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62241D-49DB-4E71-803A-1591221CE443}" type="parTrans" cxnId="{00164483-B1AC-4E89-9656-0E0348B2128F}">
      <dgm:prSet/>
      <dgm:spPr/>
      <dgm:t>
        <a:bodyPr/>
        <a:lstStyle/>
        <a:p>
          <a:endParaRPr lang="pt-PT"/>
        </a:p>
      </dgm:t>
    </dgm:pt>
    <dgm:pt modelId="{01A783B0-1810-4016-8422-698290556D34}" type="sibTrans" cxnId="{00164483-B1AC-4E89-9656-0E0348B2128F}">
      <dgm:prSet/>
      <dgm:spPr/>
      <dgm:t>
        <a:bodyPr/>
        <a:lstStyle/>
        <a:p>
          <a:endParaRPr lang="pt-PT"/>
        </a:p>
      </dgm:t>
    </dgm:pt>
    <dgm:pt modelId="{EDAE1176-A905-48CD-B2A8-551001BFE743}">
      <dgm:prSet/>
      <dgm:spPr/>
      <dgm:t>
        <a:bodyPr/>
        <a:lstStyle/>
        <a:p>
          <a:endParaRPr lang="pt-PT"/>
        </a:p>
      </dgm:t>
    </dgm:pt>
    <dgm:pt modelId="{258E2765-A7F1-4542-A139-10CEB371D782}" type="parTrans" cxnId="{67CFAF0A-5F43-42E3-BE6A-5A74B3780377}">
      <dgm:prSet/>
      <dgm:spPr/>
      <dgm:t>
        <a:bodyPr/>
        <a:lstStyle/>
        <a:p>
          <a:endParaRPr lang="pt-PT"/>
        </a:p>
      </dgm:t>
    </dgm:pt>
    <dgm:pt modelId="{556FE2DA-9180-4B51-AF6A-246B39411601}" type="sibTrans" cxnId="{67CFAF0A-5F43-42E3-BE6A-5A74B3780377}">
      <dgm:prSet/>
      <dgm:spPr/>
      <dgm:t>
        <a:bodyPr/>
        <a:lstStyle/>
        <a:p>
          <a:endParaRPr lang="pt-PT"/>
        </a:p>
      </dgm:t>
    </dgm:pt>
    <dgm:pt modelId="{0F995FD8-E66A-402D-92DF-A46DF15B7CA9}">
      <dgm:prSet/>
      <dgm:spPr/>
      <dgm:t>
        <a:bodyPr/>
        <a:lstStyle/>
        <a:p>
          <a:endParaRPr lang="pt-PT"/>
        </a:p>
      </dgm:t>
    </dgm:pt>
    <dgm:pt modelId="{3BD86A3F-5400-4412-86A3-46D30FBC315B}" type="parTrans" cxnId="{1F4B298D-1A40-48E7-8DA2-A1F9DB94EAB3}">
      <dgm:prSet/>
      <dgm:spPr/>
      <dgm:t>
        <a:bodyPr/>
        <a:lstStyle/>
        <a:p>
          <a:endParaRPr lang="pt-PT"/>
        </a:p>
      </dgm:t>
    </dgm:pt>
    <dgm:pt modelId="{8CCB9014-76FA-42E6-A2FC-F85CB1916A22}" type="sibTrans" cxnId="{1F4B298D-1A40-48E7-8DA2-A1F9DB94EAB3}">
      <dgm:prSet/>
      <dgm:spPr/>
      <dgm:t>
        <a:bodyPr/>
        <a:lstStyle/>
        <a:p>
          <a:endParaRPr lang="pt-PT"/>
        </a:p>
      </dgm:t>
    </dgm:pt>
    <dgm:pt modelId="{125DBE09-9FC9-45B2-941B-46F7CA3D85C1}" type="pres">
      <dgm:prSet presAssocID="{CB721759-7BE0-4EEE-B227-8C4541D84C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4DCCE2B-1124-409B-8EBF-E860B2EC4D41}" type="pres">
      <dgm:prSet presAssocID="{CB721759-7BE0-4EEE-B227-8C4541D84C96}" presName="radial" presStyleCnt="0">
        <dgm:presLayoutVars>
          <dgm:animLvl val="ctr"/>
        </dgm:presLayoutVars>
      </dgm:prSet>
      <dgm:spPr/>
    </dgm:pt>
    <dgm:pt modelId="{33171DA6-E2ED-47C6-A74F-73DCEFC52179}" type="pres">
      <dgm:prSet presAssocID="{59328225-2D29-42BB-BD0E-639366DF3322}" presName="centerShape" presStyleLbl="vennNode1" presStyleIdx="0" presStyleCnt="5" custScaleX="114996" custScaleY="102218"/>
      <dgm:spPr/>
      <dgm:t>
        <a:bodyPr/>
        <a:lstStyle/>
        <a:p>
          <a:endParaRPr lang="pt-PT"/>
        </a:p>
      </dgm:t>
    </dgm:pt>
    <dgm:pt modelId="{59EABE97-4961-4A49-908E-24080F8D44C3}" type="pres">
      <dgm:prSet presAssocID="{E35DE34D-1510-4E72-B38B-F6A63FD2F991}" presName="node" presStyleLbl="vennNode1" presStyleIdx="1" presStyleCnt="5" custScaleX="136764" custScaleY="125626" custRadScaleRad="104675" custRadScaleInc="79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79379-4E59-4C9A-A84F-FF8231C0BF1E}" type="pres">
      <dgm:prSet presAssocID="{7494C44F-B04E-46A5-AA0F-5F5CC19E5A84}" presName="node" presStyleLbl="vennNode1" presStyleIdx="2" presStyleCnt="5" custScaleX="160807" custScaleY="127773" custRadScaleRad="127656" custRadScaleInc="-244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FF7115-5090-43C1-9148-9C0CF08300C9}" type="pres">
      <dgm:prSet presAssocID="{409C58FF-061F-43FA-8957-C69A89988B38}" presName="node" presStyleLbl="vennNode1" presStyleIdx="3" presStyleCnt="5" custScaleX="181564" custScaleY="1441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66AAE4-DAB6-4DE2-8391-4DDBC45573F9}" type="pres">
      <dgm:prSet presAssocID="{D50D1EBC-9186-42E2-B4F9-213B21CCF12E}" presName="node" presStyleLbl="vennNode1" presStyleIdx="4" presStyleCnt="5" custScaleX="134778" custScaleY="124938" custRadScaleRad="124491" custRadScaleInc="-11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9AF3ED9-7D84-40F8-BDA1-23D4B17B26D5}" type="presOf" srcId="{E35DE34D-1510-4E72-B38B-F6A63FD2F991}" destId="{59EABE97-4961-4A49-908E-24080F8D44C3}" srcOrd="0" destOrd="0" presId="urn:microsoft.com/office/officeart/2005/8/layout/radial3"/>
    <dgm:cxn modelId="{EFBA47C1-9A84-4A69-8CA7-D6E348DE60A2}" srcId="{59328225-2D29-42BB-BD0E-639366DF3322}" destId="{409C58FF-061F-43FA-8957-C69A89988B38}" srcOrd="2" destOrd="0" parTransId="{2AF539F8-89A4-4435-8AFF-D831EC173F74}" sibTransId="{9D155C94-8036-4B54-8049-CE9E7F05D818}"/>
    <dgm:cxn modelId="{2052AB39-E854-4204-8065-1F4D54E38B6E}" type="presOf" srcId="{409C58FF-061F-43FA-8957-C69A89988B38}" destId="{53FF7115-5090-43C1-9148-9C0CF08300C9}" srcOrd="0" destOrd="0" presId="urn:microsoft.com/office/officeart/2005/8/layout/radial3"/>
    <dgm:cxn modelId="{67CFAF0A-5F43-42E3-BE6A-5A74B3780377}" srcId="{CB721759-7BE0-4EEE-B227-8C4541D84C96}" destId="{EDAE1176-A905-48CD-B2A8-551001BFE743}" srcOrd="2" destOrd="0" parTransId="{258E2765-A7F1-4542-A139-10CEB371D782}" sibTransId="{556FE2DA-9180-4B51-AF6A-246B39411601}"/>
    <dgm:cxn modelId="{581B058D-6986-41AC-8148-6D1C4B7A799D}" srcId="{59328225-2D29-42BB-BD0E-639366DF3322}" destId="{7494C44F-B04E-46A5-AA0F-5F5CC19E5A84}" srcOrd="1" destOrd="0" parTransId="{3CC0DA5F-3E41-4FD6-A73E-53E19BD7CFD1}" sibTransId="{03E6FE67-DA61-49A0-A490-58E3D68B16CA}"/>
    <dgm:cxn modelId="{73A9E091-56E0-42CD-B35B-4061F5BA5A65}" srcId="{CB721759-7BE0-4EEE-B227-8C4541D84C96}" destId="{59328225-2D29-42BB-BD0E-639366DF3322}" srcOrd="0" destOrd="0" parTransId="{188E76E3-DD71-4087-9784-391AC2AFCEF9}" sibTransId="{5765AB0A-8B2C-4323-9779-D773AAAFAE36}"/>
    <dgm:cxn modelId="{9A75038B-D604-40A0-A59F-CB120BF069AE}" type="presOf" srcId="{7494C44F-B04E-46A5-AA0F-5F5CC19E5A84}" destId="{25A79379-4E59-4C9A-A84F-FF8231C0BF1E}" srcOrd="0" destOrd="0" presId="urn:microsoft.com/office/officeart/2005/8/layout/radial3"/>
    <dgm:cxn modelId="{5626661D-4936-4272-945D-737524D0DE6F}" type="presOf" srcId="{D50D1EBC-9186-42E2-B4F9-213B21CCF12E}" destId="{8766AAE4-DAB6-4DE2-8391-4DDBC45573F9}" srcOrd="0" destOrd="0" presId="urn:microsoft.com/office/officeart/2005/8/layout/radial3"/>
    <dgm:cxn modelId="{5958748F-0BE8-41B1-A8A9-B26A2D084262}" srcId="{59328225-2D29-42BB-BD0E-639366DF3322}" destId="{E35DE34D-1510-4E72-B38B-F6A63FD2F991}" srcOrd="0" destOrd="0" parTransId="{4B676611-5FFF-4415-8A4F-055AF5D0A54C}" sibTransId="{5BE54FC8-BB08-492C-A12B-B14EB43F6F79}"/>
    <dgm:cxn modelId="{1F4B298D-1A40-48E7-8DA2-A1F9DB94EAB3}" srcId="{CB721759-7BE0-4EEE-B227-8C4541D84C96}" destId="{0F995FD8-E66A-402D-92DF-A46DF15B7CA9}" srcOrd="1" destOrd="0" parTransId="{3BD86A3F-5400-4412-86A3-46D30FBC315B}" sibTransId="{8CCB9014-76FA-42E6-A2FC-F85CB1916A22}"/>
    <dgm:cxn modelId="{6CBD560C-93F7-4577-962F-D0F2380DD69E}" type="presOf" srcId="{CB721759-7BE0-4EEE-B227-8C4541D84C96}" destId="{125DBE09-9FC9-45B2-941B-46F7CA3D85C1}" srcOrd="0" destOrd="0" presId="urn:microsoft.com/office/officeart/2005/8/layout/radial3"/>
    <dgm:cxn modelId="{8D84FC16-5376-4D8E-A4DC-F1AB9587FB6E}" type="presOf" srcId="{59328225-2D29-42BB-BD0E-639366DF3322}" destId="{33171DA6-E2ED-47C6-A74F-73DCEFC52179}" srcOrd="0" destOrd="0" presId="urn:microsoft.com/office/officeart/2005/8/layout/radial3"/>
    <dgm:cxn modelId="{00164483-B1AC-4E89-9656-0E0348B2128F}" srcId="{59328225-2D29-42BB-BD0E-639366DF3322}" destId="{D50D1EBC-9186-42E2-B4F9-213B21CCF12E}" srcOrd="3" destOrd="0" parTransId="{9862241D-49DB-4E71-803A-1591221CE443}" sibTransId="{01A783B0-1810-4016-8422-698290556D34}"/>
    <dgm:cxn modelId="{1958EA7F-20FB-4C68-AAEC-58781676748A}" type="presParOf" srcId="{125DBE09-9FC9-45B2-941B-46F7CA3D85C1}" destId="{A4DCCE2B-1124-409B-8EBF-E860B2EC4D41}" srcOrd="0" destOrd="0" presId="urn:microsoft.com/office/officeart/2005/8/layout/radial3"/>
    <dgm:cxn modelId="{3EA10633-7A3E-4A2A-AF13-011859EA7971}" type="presParOf" srcId="{A4DCCE2B-1124-409B-8EBF-E860B2EC4D41}" destId="{33171DA6-E2ED-47C6-A74F-73DCEFC52179}" srcOrd="0" destOrd="0" presId="urn:microsoft.com/office/officeart/2005/8/layout/radial3"/>
    <dgm:cxn modelId="{18F3D0AD-39F6-4EC1-AB2C-FF8961C11237}" type="presParOf" srcId="{A4DCCE2B-1124-409B-8EBF-E860B2EC4D41}" destId="{59EABE97-4961-4A49-908E-24080F8D44C3}" srcOrd="1" destOrd="0" presId="urn:microsoft.com/office/officeart/2005/8/layout/radial3"/>
    <dgm:cxn modelId="{1803812A-D9B0-4C40-8E45-3672507EA860}" type="presParOf" srcId="{A4DCCE2B-1124-409B-8EBF-E860B2EC4D41}" destId="{25A79379-4E59-4C9A-A84F-FF8231C0BF1E}" srcOrd="2" destOrd="0" presId="urn:microsoft.com/office/officeart/2005/8/layout/radial3"/>
    <dgm:cxn modelId="{E6BC3606-89FB-4377-ACF8-E8F41ACA817A}" type="presParOf" srcId="{A4DCCE2B-1124-409B-8EBF-E860B2EC4D41}" destId="{53FF7115-5090-43C1-9148-9C0CF08300C9}" srcOrd="3" destOrd="0" presId="urn:microsoft.com/office/officeart/2005/8/layout/radial3"/>
    <dgm:cxn modelId="{96CEC7E3-60FA-4A11-B438-0A9FFCD442FC}" type="presParOf" srcId="{A4DCCE2B-1124-409B-8EBF-E860B2EC4D41}" destId="{8766AAE4-DAB6-4DE2-8391-4DDBC45573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8EF76-ED5D-4C07-A4AF-3D11EB4053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EEE06DC-4D79-4F6A-BC5F-1C749FC07555}">
      <dgm:prSet phldrT="[Texto]" custT="1"/>
      <dgm:spPr>
        <a:solidFill>
          <a:srgbClr val="009999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Low birth weight</a:t>
          </a:r>
          <a:endParaRPr lang="pt-PT" sz="1600" dirty="0"/>
        </a:p>
      </dgm:t>
    </dgm:pt>
    <dgm:pt modelId="{A22B0897-DA61-4233-BA66-700EB8F48CA9}" type="parTrans" cxnId="{B18BBF9F-C1A3-4ACD-BE66-03CFFB5F627E}">
      <dgm:prSet/>
      <dgm:spPr/>
      <dgm:t>
        <a:bodyPr/>
        <a:lstStyle/>
        <a:p>
          <a:endParaRPr lang="pt-PT"/>
        </a:p>
      </dgm:t>
    </dgm:pt>
    <dgm:pt modelId="{87AD2951-39A0-4DB6-83AC-4C7404A733DD}" type="sibTrans" cxnId="{B18BBF9F-C1A3-4ACD-BE66-03CFFB5F627E}">
      <dgm:prSet/>
      <dgm:spPr/>
      <dgm:t>
        <a:bodyPr/>
        <a:lstStyle/>
        <a:p>
          <a:endParaRPr lang="pt-PT"/>
        </a:p>
      </dgm:t>
    </dgm:pt>
    <dgm:pt modelId="{639DBF98-580C-469A-B4F3-A8CC1C0240BF}">
      <dgm:prSet phldrT="[Texto]" custT="1"/>
      <dgm:spPr>
        <a:solidFill>
          <a:srgbClr val="009999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Microcephaly</a:t>
          </a:r>
          <a:endParaRPr lang="pt-PT" sz="1600" dirty="0"/>
        </a:p>
      </dgm:t>
    </dgm:pt>
    <dgm:pt modelId="{682CD736-470E-4BFB-B97F-1C7403D6EA29}" type="parTrans" cxnId="{A5CBCD4A-9A74-437C-AAB9-0A88EF8E0B46}">
      <dgm:prSet/>
      <dgm:spPr/>
      <dgm:t>
        <a:bodyPr/>
        <a:lstStyle/>
        <a:p>
          <a:endParaRPr lang="pt-PT"/>
        </a:p>
      </dgm:t>
    </dgm:pt>
    <dgm:pt modelId="{24137A78-8E7A-4231-8E42-CD59A5191D85}" type="sibTrans" cxnId="{A5CBCD4A-9A74-437C-AAB9-0A88EF8E0B46}">
      <dgm:prSet/>
      <dgm:spPr/>
      <dgm:t>
        <a:bodyPr/>
        <a:lstStyle/>
        <a:p>
          <a:endParaRPr lang="pt-PT"/>
        </a:p>
      </dgm:t>
    </dgm:pt>
    <dgm:pt modelId="{FF0D9E85-E514-49BD-BA71-311FC35131D1}">
      <dgm:prSet phldrT="[Texto]" custT="1"/>
      <dgm:spPr>
        <a:solidFill>
          <a:srgbClr val="009999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Facial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dysmorphism</a:t>
          </a:r>
          <a:endParaRPr lang="pt-PT" sz="1600" dirty="0"/>
        </a:p>
      </dgm:t>
    </dgm:pt>
    <dgm:pt modelId="{D58CBC53-3D85-44BA-B7E4-83DD7B4BE8AE}" type="parTrans" cxnId="{3F7C81DE-93F1-4717-BC1D-6A9B8B6865E7}">
      <dgm:prSet/>
      <dgm:spPr/>
      <dgm:t>
        <a:bodyPr/>
        <a:lstStyle/>
        <a:p>
          <a:endParaRPr lang="pt-PT"/>
        </a:p>
      </dgm:t>
    </dgm:pt>
    <dgm:pt modelId="{E2075DD5-1D2C-44AD-BFD1-39E16C599501}" type="sibTrans" cxnId="{3F7C81DE-93F1-4717-BC1D-6A9B8B6865E7}">
      <dgm:prSet/>
      <dgm:spPr/>
      <dgm:t>
        <a:bodyPr/>
        <a:lstStyle/>
        <a:p>
          <a:endParaRPr lang="pt-PT"/>
        </a:p>
      </dgm:t>
    </dgm:pt>
    <dgm:pt modelId="{74B3D420-DDB2-424C-88A1-5FB50F435CD7}">
      <dgm:prSet custT="1"/>
      <dgm:spPr>
        <a:solidFill>
          <a:srgbClr val="009999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Developmental retardation</a:t>
          </a:r>
          <a:endParaRPr lang="pt-PT" sz="1600" dirty="0"/>
        </a:p>
      </dgm:t>
    </dgm:pt>
    <dgm:pt modelId="{6636953C-A91B-4BF0-82F4-BE9F216B41E4}" type="parTrans" cxnId="{67C981C9-7841-493E-952F-874257FC5AF4}">
      <dgm:prSet/>
      <dgm:spPr/>
      <dgm:t>
        <a:bodyPr/>
        <a:lstStyle/>
        <a:p>
          <a:endParaRPr lang="pt-PT"/>
        </a:p>
      </dgm:t>
    </dgm:pt>
    <dgm:pt modelId="{34E574CC-6C2D-4830-8AC4-F58DE4AC18E1}" type="sibTrans" cxnId="{67C981C9-7841-493E-952F-874257FC5AF4}">
      <dgm:prSet/>
      <dgm:spPr/>
      <dgm:t>
        <a:bodyPr/>
        <a:lstStyle/>
        <a:p>
          <a:endParaRPr lang="pt-PT"/>
        </a:p>
      </dgm:t>
    </dgm:pt>
    <dgm:pt modelId="{1A13141A-D208-481A-8CCC-CEA3C4279A50}">
      <dgm:prSet custT="1"/>
      <dgm:spPr>
        <a:solidFill>
          <a:srgbClr val="009999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Congenital heart disease</a:t>
          </a:r>
          <a:endParaRPr lang="pt-PT" sz="1600" dirty="0"/>
        </a:p>
      </dgm:t>
    </dgm:pt>
    <dgm:pt modelId="{9A3FB24B-014E-4F74-A890-4E0BFF85B8E4}" type="parTrans" cxnId="{F729B746-EA5E-48F0-9E72-2DEBCA1D4E28}">
      <dgm:prSet/>
      <dgm:spPr/>
      <dgm:t>
        <a:bodyPr/>
        <a:lstStyle/>
        <a:p>
          <a:endParaRPr lang="pt-PT"/>
        </a:p>
      </dgm:t>
    </dgm:pt>
    <dgm:pt modelId="{5A93BC02-7822-400F-92B5-2F386C5B89A8}" type="sibTrans" cxnId="{F729B746-EA5E-48F0-9E72-2DEBCA1D4E28}">
      <dgm:prSet/>
      <dgm:spPr/>
      <dgm:t>
        <a:bodyPr/>
        <a:lstStyle/>
        <a:p>
          <a:endParaRPr lang="pt-PT"/>
        </a:p>
      </dgm:t>
    </dgm:pt>
    <dgm:pt modelId="{01FC2408-FD98-4E83-B47E-4256DDAA0B88}" type="pres">
      <dgm:prSet presAssocID="{67E8EF76-ED5D-4C07-A4AF-3D11EB4053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47345147-39E9-42D1-BF16-CA9641F3D353}" type="pres">
      <dgm:prSet presAssocID="{67E8EF76-ED5D-4C07-A4AF-3D11EB405356}" presName="Name1" presStyleCnt="0"/>
      <dgm:spPr/>
    </dgm:pt>
    <dgm:pt modelId="{727C34FA-53E9-431D-B0FF-E61FDD50768D}" type="pres">
      <dgm:prSet presAssocID="{67E8EF76-ED5D-4C07-A4AF-3D11EB405356}" presName="cycle" presStyleCnt="0"/>
      <dgm:spPr/>
    </dgm:pt>
    <dgm:pt modelId="{640690EE-5761-47FD-A7F5-D36BA6A4113D}" type="pres">
      <dgm:prSet presAssocID="{67E8EF76-ED5D-4C07-A4AF-3D11EB405356}" presName="srcNode" presStyleLbl="node1" presStyleIdx="0" presStyleCnt="5"/>
      <dgm:spPr/>
    </dgm:pt>
    <dgm:pt modelId="{9BAA1257-5DF0-4199-99EE-AFD87B13C6F7}" type="pres">
      <dgm:prSet presAssocID="{67E8EF76-ED5D-4C07-A4AF-3D11EB405356}" presName="conn" presStyleLbl="parChTrans1D2" presStyleIdx="0" presStyleCnt="1"/>
      <dgm:spPr/>
      <dgm:t>
        <a:bodyPr/>
        <a:lstStyle/>
        <a:p>
          <a:endParaRPr lang="pt-PT"/>
        </a:p>
      </dgm:t>
    </dgm:pt>
    <dgm:pt modelId="{E06E9175-1942-4DBA-8A32-6D184DFC4C9B}" type="pres">
      <dgm:prSet presAssocID="{67E8EF76-ED5D-4C07-A4AF-3D11EB405356}" presName="extraNode" presStyleLbl="node1" presStyleIdx="0" presStyleCnt="5"/>
      <dgm:spPr/>
    </dgm:pt>
    <dgm:pt modelId="{EDCC51E8-3D36-4D97-8D75-86D1B12902CA}" type="pres">
      <dgm:prSet presAssocID="{67E8EF76-ED5D-4C07-A4AF-3D11EB405356}" presName="dstNode" presStyleLbl="node1" presStyleIdx="0" presStyleCnt="5"/>
      <dgm:spPr/>
    </dgm:pt>
    <dgm:pt modelId="{7953493E-3107-46C0-9998-42A059D62526}" type="pres">
      <dgm:prSet presAssocID="{CEEE06DC-4D79-4F6A-BC5F-1C749FC0755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D36484-FE28-4F94-A0BA-EC5A1250A9B2}" type="pres">
      <dgm:prSet presAssocID="{CEEE06DC-4D79-4F6A-BC5F-1C749FC07555}" presName="accent_1" presStyleCnt="0"/>
      <dgm:spPr/>
    </dgm:pt>
    <dgm:pt modelId="{9B6529AC-B3FD-4FC9-8296-05CAECF1B8EE}" type="pres">
      <dgm:prSet presAssocID="{CEEE06DC-4D79-4F6A-BC5F-1C749FC07555}" presName="accentRepeatNode" presStyleLbl="solidFgAcc1" presStyleIdx="0" presStyleCnt="5"/>
      <dgm:spPr/>
    </dgm:pt>
    <dgm:pt modelId="{25E8E296-2EDC-426A-8CCD-F6511E5FCB7A}" type="pres">
      <dgm:prSet presAssocID="{639DBF98-580C-469A-B4F3-A8CC1C0240B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ADFF11-CEB7-4253-B208-DEDCF3D69C1E}" type="pres">
      <dgm:prSet presAssocID="{639DBF98-580C-469A-B4F3-A8CC1C0240BF}" presName="accent_2" presStyleCnt="0"/>
      <dgm:spPr/>
    </dgm:pt>
    <dgm:pt modelId="{201C4CFB-93A1-4A31-92ED-67F4136F659F}" type="pres">
      <dgm:prSet presAssocID="{639DBF98-580C-469A-B4F3-A8CC1C0240BF}" presName="accentRepeatNode" presStyleLbl="solidFgAcc1" presStyleIdx="1" presStyleCnt="5"/>
      <dgm:spPr/>
    </dgm:pt>
    <dgm:pt modelId="{3AA6A474-8FDF-4281-9718-1D1F440E20D5}" type="pres">
      <dgm:prSet presAssocID="{74B3D420-DDB2-424C-88A1-5FB50F435CD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79D635-1508-4ABD-99BF-3127FED2DB17}" type="pres">
      <dgm:prSet presAssocID="{74B3D420-DDB2-424C-88A1-5FB50F435CD7}" presName="accent_3" presStyleCnt="0"/>
      <dgm:spPr/>
    </dgm:pt>
    <dgm:pt modelId="{1113DE72-8E82-47A4-8523-A2E8C36715BE}" type="pres">
      <dgm:prSet presAssocID="{74B3D420-DDB2-424C-88A1-5FB50F435CD7}" presName="accentRepeatNode" presStyleLbl="solidFgAcc1" presStyleIdx="2" presStyleCnt="5"/>
      <dgm:spPr/>
    </dgm:pt>
    <dgm:pt modelId="{1901A4FC-9FA5-4B78-8B0F-35BF39FA57E0}" type="pres">
      <dgm:prSet presAssocID="{FF0D9E85-E514-49BD-BA71-311FC35131D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2AA2E4-51F4-46F2-B86A-39EF1EB489BB}" type="pres">
      <dgm:prSet presAssocID="{FF0D9E85-E514-49BD-BA71-311FC35131D1}" presName="accent_4" presStyleCnt="0"/>
      <dgm:spPr/>
    </dgm:pt>
    <dgm:pt modelId="{B3B4A36D-F767-4D30-8DA5-8A2B1CFB3710}" type="pres">
      <dgm:prSet presAssocID="{FF0D9E85-E514-49BD-BA71-311FC35131D1}" presName="accentRepeatNode" presStyleLbl="solidFgAcc1" presStyleIdx="3" presStyleCnt="5"/>
      <dgm:spPr/>
    </dgm:pt>
    <dgm:pt modelId="{94C2DF7C-B3FF-4360-B8A1-37049887F71A}" type="pres">
      <dgm:prSet presAssocID="{1A13141A-D208-481A-8CCC-CEA3C4279A5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CF60590-B550-48EB-AE53-CE6205E59769}" type="pres">
      <dgm:prSet presAssocID="{1A13141A-D208-481A-8CCC-CEA3C4279A50}" presName="accent_5" presStyleCnt="0"/>
      <dgm:spPr/>
    </dgm:pt>
    <dgm:pt modelId="{0A2FAE69-25D6-45F7-89F6-3429E9547C96}" type="pres">
      <dgm:prSet presAssocID="{1A13141A-D208-481A-8CCC-CEA3C4279A50}" presName="accentRepeatNode" presStyleLbl="solidFgAcc1" presStyleIdx="4" presStyleCnt="5"/>
      <dgm:spPr/>
    </dgm:pt>
  </dgm:ptLst>
  <dgm:cxnLst>
    <dgm:cxn modelId="{8F3E0E56-C374-41F5-8477-69D265978223}" type="presOf" srcId="{87AD2951-39A0-4DB6-83AC-4C7404A733DD}" destId="{9BAA1257-5DF0-4199-99EE-AFD87B13C6F7}" srcOrd="0" destOrd="0" presId="urn:microsoft.com/office/officeart/2008/layout/VerticalCurvedList"/>
    <dgm:cxn modelId="{00CC94F0-0A01-4C86-9162-9AF1C01BE91D}" type="presOf" srcId="{67E8EF76-ED5D-4C07-A4AF-3D11EB405356}" destId="{01FC2408-FD98-4E83-B47E-4256DDAA0B88}" srcOrd="0" destOrd="0" presId="urn:microsoft.com/office/officeart/2008/layout/VerticalCurvedList"/>
    <dgm:cxn modelId="{3F7C81DE-93F1-4717-BC1D-6A9B8B6865E7}" srcId="{67E8EF76-ED5D-4C07-A4AF-3D11EB405356}" destId="{FF0D9E85-E514-49BD-BA71-311FC35131D1}" srcOrd="3" destOrd="0" parTransId="{D58CBC53-3D85-44BA-B7E4-83DD7B4BE8AE}" sibTransId="{E2075DD5-1D2C-44AD-BFD1-39E16C599501}"/>
    <dgm:cxn modelId="{A5CBCD4A-9A74-437C-AAB9-0A88EF8E0B46}" srcId="{67E8EF76-ED5D-4C07-A4AF-3D11EB405356}" destId="{639DBF98-580C-469A-B4F3-A8CC1C0240BF}" srcOrd="1" destOrd="0" parTransId="{682CD736-470E-4BFB-B97F-1C7403D6EA29}" sibTransId="{24137A78-8E7A-4231-8E42-CD59A5191D85}"/>
    <dgm:cxn modelId="{67C981C9-7841-493E-952F-874257FC5AF4}" srcId="{67E8EF76-ED5D-4C07-A4AF-3D11EB405356}" destId="{74B3D420-DDB2-424C-88A1-5FB50F435CD7}" srcOrd="2" destOrd="0" parTransId="{6636953C-A91B-4BF0-82F4-BE9F216B41E4}" sibTransId="{34E574CC-6C2D-4830-8AC4-F58DE4AC18E1}"/>
    <dgm:cxn modelId="{B18BBF9F-C1A3-4ACD-BE66-03CFFB5F627E}" srcId="{67E8EF76-ED5D-4C07-A4AF-3D11EB405356}" destId="{CEEE06DC-4D79-4F6A-BC5F-1C749FC07555}" srcOrd="0" destOrd="0" parTransId="{A22B0897-DA61-4233-BA66-700EB8F48CA9}" sibTransId="{87AD2951-39A0-4DB6-83AC-4C7404A733DD}"/>
    <dgm:cxn modelId="{F729B746-EA5E-48F0-9E72-2DEBCA1D4E28}" srcId="{67E8EF76-ED5D-4C07-A4AF-3D11EB405356}" destId="{1A13141A-D208-481A-8CCC-CEA3C4279A50}" srcOrd="4" destOrd="0" parTransId="{9A3FB24B-014E-4F74-A890-4E0BFF85B8E4}" sibTransId="{5A93BC02-7822-400F-92B5-2F386C5B89A8}"/>
    <dgm:cxn modelId="{623B9A55-B6CA-49FE-ABB2-8378FD86EBB0}" type="presOf" srcId="{CEEE06DC-4D79-4F6A-BC5F-1C749FC07555}" destId="{7953493E-3107-46C0-9998-42A059D62526}" srcOrd="0" destOrd="0" presId="urn:microsoft.com/office/officeart/2008/layout/VerticalCurvedList"/>
    <dgm:cxn modelId="{15C9ECB6-3981-4AD2-B7FC-3B79397629FA}" type="presOf" srcId="{FF0D9E85-E514-49BD-BA71-311FC35131D1}" destId="{1901A4FC-9FA5-4B78-8B0F-35BF39FA57E0}" srcOrd="0" destOrd="0" presId="urn:microsoft.com/office/officeart/2008/layout/VerticalCurvedList"/>
    <dgm:cxn modelId="{1EF7DA66-384F-4DC8-9F57-59A71948684A}" type="presOf" srcId="{639DBF98-580C-469A-B4F3-A8CC1C0240BF}" destId="{25E8E296-2EDC-426A-8CCD-F6511E5FCB7A}" srcOrd="0" destOrd="0" presId="urn:microsoft.com/office/officeart/2008/layout/VerticalCurvedList"/>
    <dgm:cxn modelId="{6B473502-6896-481B-BFB1-675CC97217D6}" type="presOf" srcId="{74B3D420-DDB2-424C-88A1-5FB50F435CD7}" destId="{3AA6A474-8FDF-4281-9718-1D1F440E20D5}" srcOrd="0" destOrd="0" presId="urn:microsoft.com/office/officeart/2008/layout/VerticalCurvedList"/>
    <dgm:cxn modelId="{0F57EDEC-41EA-4657-AB9E-3CB6858BDF7C}" type="presOf" srcId="{1A13141A-D208-481A-8CCC-CEA3C4279A50}" destId="{94C2DF7C-B3FF-4360-B8A1-37049887F71A}" srcOrd="0" destOrd="0" presId="urn:microsoft.com/office/officeart/2008/layout/VerticalCurvedList"/>
    <dgm:cxn modelId="{86EEF2C9-ADC6-4636-97C1-420AE48413B3}" type="presParOf" srcId="{01FC2408-FD98-4E83-B47E-4256DDAA0B88}" destId="{47345147-39E9-42D1-BF16-CA9641F3D353}" srcOrd="0" destOrd="0" presId="urn:microsoft.com/office/officeart/2008/layout/VerticalCurvedList"/>
    <dgm:cxn modelId="{2149BD1A-A052-400C-9BD6-98FE26D5C80C}" type="presParOf" srcId="{47345147-39E9-42D1-BF16-CA9641F3D353}" destId="{727C34FA-53E9-431D-B0FF-E61FDD50768D}" srcOrd="0" destOrd="0" presId="urn:microsoft.com/office/officeart/2008/layout/VerticalCurvedList"/>
    <dgm:cxn modelId="{8A01C9FC-BDEE-4B22-8F0F-207B23BC4DF0}" type="presParOf" srcId="{727C34FA-53E9-431D-B0FF-E61FDD50768D}" destId="{640690EE-5761-47FD-A7F5-D36BA6A4113D}" srcOrd="0" destOrd="0" presId="urn:microsoft.com/office/officeart/2008/layout/VerticalCurvedList"/>
    <dgm:cxn modelId="{5191D705-E7A0-4172-9884-65A88A03CD60}" type="presParOf" srcId="{727C34FA-53E9-431D-B0FF-E61FDD50768D}" destId="{9BAA1257-5DF0-4199-99EE-AFD87B13C6F7}" srcOrd="1" destOrd="0" presId="urn:microsoft.com/office/officeart/2008/layout/VerticalCurvedList"/>
    <dgm:cxn modelId="{E1D5380A-664A-44F7-A383-7181FC982D87}" type="presParOf" srcId="{727C34FA-53E9-431D-B0FF-E61FDD50768D}" destId="{E06E9175-1942-4DBA-8A32-6D184DFC4C9B}" srcOrd="2" destOrd="0" presId="urn:microsoft.com/office/officeart/2008/layout/VerticalCurvedList"/>
    <dgm:cxn modelId="{7F925859-715F-49AF-96CD-C6D08089A06E}" type="presParOf" srcId="{727C34FA-53E9-431D-B0FF-E61FDD50768D}" destId="{EDCC51E8-3D36-4D97-8D75-86D1B12902CA}" srcOrd="3" destOrd="0" presId="urn:microsoft.com/office/officeart/2008/layout/VerticalCurvedList"/>
    <dgm:cxn modelId="{7679E8BC-E509-4EFB-AAFB-0C81DCA11BE1}" type="presParOf" srcId="{47345147-39E9-42D1-BF16-CA9641F3D353}" destId="{7953493E-3107-46C0-9998-42A059D62526}" srcOrd="1" destOrd="0" presId="urn:microsoft.com/office/officeart/2008/layout/VerticalCurvedList"/>
    <dgm:cxn modelId="{48CA5172-7175-4FCC-8DE9-D0A956BE5CA1}" type="presParOf" srcId="{47345147-39E9-42D1-BF16-CA9641F3D353}" destId="{9DD36484-FE28-4F94-A0BA-EC5A1250A9B2}" srcOrd="2" destOrd="0" presId="urn:microsoft.com/office/officeart/2008/layout/VerticalCurvedList"/>
    <dgm:cxn modelId="{DB875258-E742-4928-9345-645095898906}" type="presParOf" srcId="{9DD36484-FE28-4F94-A0BA-EC5A1250A9B2}" destId="{9B6529AC-B3FD-4FC9-8296-05CAECF1B8EE}" srcOrd="0" destOrd="0" presId="urn:microsoft.com/office/officeart/2008/layout/VerticalCurvedList"/>
    <dgm:cxn modelId="{1B5BC364-47EB-4AB6-9B60-F13DDD3A5E7C}" type="presParOf" srcId="{47345147-39E9-42D1-BF16-CA9641F3D353}" destId="{25E8E296-2EDC-426A-8CCD-F6511E5FCB7A}" srcOrd="3" destOrd="0" presId="urn:microsoft.com/office/officeart/2008/layout/VerticalCurvedList"/>
    <dgm:cxn modelId="{CC9C64E6-1152-49F9-8B12-E84C5FDA226E}" type="presParOf" srcId="{47345147-39E9-42D1-BF16-CA9641F3D353}" destId="{56ADFF11-CEB7-4253-B208-DEDCF3D69C1E}" srcOrd="4" destOrd="0" presId="urn:microsoft.com/office/officeart/2008/layout/VerticalCurvedList"/>
    <dgm:cxn modelId="{59C72B7C-D41B-471A-8313-583902984FB8}" type="presParOf" srcId="{56ADFF11-CEB7-4253-B208-DEDCF3D69C1E}" destId="{201C4CFB-93A1-4A31-92ED-67F4136F659F}" srcOrd="0" destOrd="0" presId="urn:microsoft.com/office/officeart/2008/layout/VerticalCurvedList"/>
    <dgm:cxn modelId="{0E650D4B-9ADA-40D2-A56B-5F610D30FBEE}" type="presParOf" srcId="{47345147-39E9-42D1-BF16-CA9641F3D353}" destId="{3AA6A474-8FDF-4281-9718-1D1F440E20D5}" srcOrd="5" destOrd="0" presId="urn:microsoft.com/office/officeart/2008/layout/VerticalCurvedList"/>
    <dgm:cxn modelId="{5B0DBF0B-D27C-43D6-9FA5-A340696E7412}" type="presParOf" srcId="{47345147-39E9-42D1-BF16-CA9641F3D353}" destId="{8B79D635-1508-4ABD-99BF-3127FED2DB17}" srcOrd="6" destOrd="0" presId="urn:microsoft.com/office/officeart/2008/layout/VerticalCurvedList"/>
    <dgm:cxn modelId="{46D279EC-9F4E-404B-810F-4CB4AE515703}" type="presParOf" srcId="{8B79D635-1508-4ABD-99BF-3127FED2DB17}" destId="{1113DE72-8E82-47A4-8523-A2E8C36715BE}" srcOrd="0" destOrd="0" presId="urn:microsoft.com/office/officeart/2008/layout/VerticalCurvedList"/>
    <dgm:cxn modelId="{533A82B2-F95B-4969-8044-3E34A2473611}" type="presParOf" srcId="{47345147-39E9-42D1-BF16-CA9641F3D353}" destId="{1901A4FC-9FA5-4B78-8B0F-35BF39FA57E0}" srcOrd="7" destOrd="0" presId="urn:microsoft.com/office/officeart/2008/layout/VerticalCurvedList"/>
    <dgm:cxn modelId="{5C9198A7-29FC-43CE-9B89-FAC74711B922}" type="presParOf" srcId="{47345147-39E9-42D1-BF16-CA9641F3D353}" destId="{062AA2E4-51F4-46F2-B86A-39EF1EB489BB}" srcOrd="8" destOrd="0" presId="urn:microsoft.com/office/officeart/2008/layout/VerticalCurvedList"/>
    <dgm:cxn modelId="{750626E4-A9B8-4057-92F5-628EA4DF0ADA}" type="presParOf" srcId="{062AA2E4-51F4-46F2-B86A-39EF1EB489BB}" destId="{B3B4A36D-F767-4D30-8DA5-8A2B1CFB3710}" srcOrd="0" destOrd="0" presId="urn:microsoft.com/office/officeart/2008/layout/VerticalCurvedList"/>
    <dgm:cxn modelId="{99A3BDFA-0B2F-451A-8FCF-1BFFD31EDBFE}" type="presParOf" srcId="{47345147-39E9-42D1-BF16-CA9641F3D353}" destId="{94C2DF7C-B3FF-4360-B8A1-37049887F71A}" srcOrd="9" destOrd="0" presId="urn:microsoft.com/office/officeart/2008/layout/VerticalCurvedList"/>
    <dgm:cxn modelId="{B6E7C9A6-810C-4F48-9BD3-7981CDCF99DA}" type="presParOf" srcId="{47345147-39E9-42D1-BF16-CA9641F3D353}" destId="{FCF60590-B550-48EB-AE53-CE6205E59769}" srcOrd="10" destOrd="0" presId="urn:microsoft.com/office/officeart/2008/layout/VerticalCurvedList"/>
    <dgm:cxn modelId="{EC8C5F67-3383-434A-9C8B-F332F04FEFFE}" type="presParOf" srcId="{FCF60590-B550-48EB-AE53-CE6205E59769}" destId="{0A2FAE69-25D6-45F7-89F6-3429E9547C96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7F780-2653-42F0-95B2-A7FC8AD0680B}">
      <dsp:nvSpPr>
        <dsp:cNvPr id="0" name=""/>
        <dsp:cNvSpPr/>
      </dsp:nvSpPr>
      <dsp:spPr>
        <a:xfrm>
          <a:off x="0" y="2418"/>
          <a:ext cx="46203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01CDE-C7D1-4C03-BFA8-3F7135553808}">
      <dsp:nvSpPr>
        <dsp:cNvPr id="0" name=""/>
        <dsp:cNvSpPr/>
      </dsp:nvSpPr>
      <dsp:spPr>
        <a:xfrm>
          <a:off x="39402" y="0"/>
          <a:ext cx="924068" cy="494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02" y="0"/>
        <a:ext cx="924068" cy="4949233"/>
      </dsp:txXfrm>
    </dsp:sp>
    <dsp:sp modelId="{134A37A0-B487-44FB-9AF2-07E791CE5B58}">
      <dsp:nvSpPr>
        <dsp:cNvPr id="0" name=""/>
        <dsp:cNvSpPr/>
      </dsp:nvSpPr>
      <dsp:spPr>
        <a:xfrm>
          <a:off x="902518" y="72002"/>
          <a:ext cx="3626970" cy="154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noProof="0" dirty="0" smtClean="0">
              <a:latin typeface="Times New Roman" pitchFamily="18" charset="0"/>
              <a:cs typeface="Times New Roman" pitchFamily="18" charset="0"/>
            </a:rPr>
            <a:t>Approximately 75% of phenylalanine is hydroxylated to tyrosine by the action of phenylalanine hydroxylase.</a:t>
          </a:r>
          <a:endParaRPr lang="en-GB" sz="1600" b="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2518" y="72002"/>
        <a:ext cx="3626970" cy="1546635"/>
      </dsp:txXfrm>
    </dsp:sp>
    <dsp:sp modelId="{29F67A2A-841D-4963-ACF7-62EC5E452F3F}">
      <dsp:nvSpPr>
        <dsp:cNvPr id="0" name=""/>
        <dsp:cNvSpPr/>
      </dsp:nvSpPr>
      <dsp:spPr>
        <a:xfrm>
          <a:off x="830626" y="1368152"/>
          <a:ext cx="3696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4A1F8-BEA5-458C-9E69-A7B8CB939252}">
      <dsp:nvSpPr>
        <dsp:cNvPr id="0" name=""/>
        <dsp:cNvSpPr/>
      </dsp:nvSpPr>
      <dsp:spPr>
        <a:xfrm>
          <a:off x="854497" y="1008118"/>
          <a:ext cx="3626970" cy="154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noProof="0" dirty="0" smtClean="0">
              <a:latin typeface="Times New Roman" pitchFamily="18" charset="0"/>
              <a:cs typeface="Times New Roman" pitchFamily="18" charset="0"/>
            </a:rPr>
            <a:t>The presence of the cofactor tetrahydrobiopterin (BH4), oxygen and NADH is necessary for this hydroxylation.</a:t>
          </a:r>
          <a:endParaRPr lang="en-GB" sz="1600" b="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4497" y="1008118"/>
        <a:ext cx="3626970" cy="1546635"/>
      </dsp:txXfrm>
    </dsp:sp>
    <dsp:sp modelId="{72E42DA0-A31B-40F6-8F5C-6E6D59F14D0F}">
      <dsp:nvSpPr>
        <dsp:cNvPr id="0" name=""/>
        <dsp:cNvSpPr/>
      </dsp:nvSpPr>
      <dsp:spPr>
        <a:xfrm>
          <a:off x="782464" y="2952328"/>
          <a:ext cx="3696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CBF69-863B-4788-B892-3BC4D1F5E10C}">
      <dsp:nvSpPr>
        <dsp:cNvPr id="0" name=""/>
        <dsp:cNvSpPr/>
      </dsp:nvSpPr>
      <dsp:spPr>
        <a:xfrm>
          <a:off x="902518" y="2952332"/>
          <a:ext cx="3626970" cy="154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Tyrosine is used in the synthesis of catecholamines, melanin, proteins and fumarate.</a:t>
          </a:r>
          <a:endParaRPr lang="pt-PT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2518" y="2952332"/>
        <a:ext cx="3626970" cy="1546635"/>
      </dsp:txXfrm>
    </dsp:sp>
    <dsp:sp modelId="{A4A848AB-D288-4023-B563-29329A9154B4}">
      <dsp:nvSpPr>
        <dsp:cNvPr id="0" name=""/>
        <dsp:cNvSpPr/>
      </dsp:nvSpPr>
      <dsp:spPr>
        <a:xfrm>
          <a:off x="924068" y="4874320"/>
          <a:ext cx="3696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A4259-325C-4279-87B7-5C4BA12A0933}">
      <dsp:nvSpPr>
        <dsp:cNvPr id="0" name=""/>
        <dsp:cNvSpPr/>
      </dsp:nvSpPr>
      <dsp:spPr>
        <a:xfrm>
          <a:off x="385663" y="529713"/>
          <a:ext cx="4116197" cy="1286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262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noProof="0" dirty="0" smtClean="0">
              <a:latin typeface="Times New Roman" pitchFamily="18" charset="0"/>
              <a:cs typeface="Times New Roman" pitchFamily="18" charset="0"/>
            </a:rPr>
            <a:t>Mutations in PAH gene originate the absence or deficit of phenylalanine hydroxylase.</a:t>
          </a:r>
          <a:endParaRPr lang="en-GB" sz="1400" b="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663" y="529713"/>
        <a:ext cx="4116197" cy="1286311"/>
      </dsp:txXfrm>
    </dsp:sp>
    <dsp:sp modelId="{C8FB59E2-9052-4204-A01F-354A5E0E18B8}">
      <dsp:nvSpPr>
        <dsp:cNvPr id="0" name=""/>
        <dsp:cNvSpPr/>
      </dsp:nvSpPr>
      <dsp:spPr>
        <a:xfrm>
          <a:off x="214155" y="343912"/>
          <a:ext cx="900418" cy="1350627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ADAEE-82B6-4661-A37F-B2220AF9D79A}">
      <dsp:nvSpPr>
        <dsp:cNvPr id="0" name=""/>
        <dsp:cNvSpPr/>
      </dsp:nvSpPr>
      <dsp:spPr>
        <a:xfrm>
          <a:off x="385663" y="2149036"/>
          <a:ext cx="4116197" cy="1286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262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Times New Roman" pitchFamily="18" charset="0"/>
              <a:cs typeface="Times New Roman" pitchFamily="18" charset="0"/>
            </a:rPr>
            <a:t>The hydroxylation of phenylalanine to tyrosine is blocked.</a:t>
          </a:r>
          <a:r>
            <a:rPr lang="pt-PT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pt-PT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663" y="2149036"/>
        <a:ext cx="4116197" cy="1286311"/>
      </dsp:txXfrm>
    </dsp:sp>
    <dsp:sp modelId="{6A24BD7E-C3C3-4250-BCD6-4612E00F8033}">
      <dsp:nvSpPr>
        <dsp:cNvPr id="0" name=""/>
        <dsp:cNvSpPr/>
      </dsp:nvSpPr>
      <dsp:spPr>
        <a:xfrm>
          <a:off x="214155" y="1963236"/>
          <a:ext cx="900418" cy="1350627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1E457-F2E4-4FAA-AFB3-8D8F7159FE8B}">
      <dsp:nvSpPr>
        <dsp:cNvPr id="0" name=""/>
        <dsp:cNvSpPr/>
      </dsp:nvSpPr>
      <dsp:spPr>
        <a:xfrm>
          <a:off x="385663" y="3768360"/>
          <a:ext cx="4116197" cy="1286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262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plasma concentration of phenylalanine increases, activating alternative degradation pathways</a:t>
          </a:r>
          <a:r>
            <a:rPr 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pt-PT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663" y="3768360"/>
        <a:ext cx="4116197" cy="1286311"/>
      </dsp:txXfrm>
    </dsp:sp>
    <dsp:sp modelId="{18D4D65D-C4D2-434D-870A-27C9A94D63A3}">
      <dsp:nvSpPr>
        <dsp:cNvPr id="0" name=""/>
        <dsp:cNvSpPr/>
      </dsp:nvSpPr>
      <dsp:spPr>
        <a:xfrm>
          <a:off x="214155" y="3582559"/>
          <a:ext cx="900418" cy="1350627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4611-EAA2-4444-BE2C-7C03E28D42B6}" type="datetimeFigureOut">
              <a:rPr lang="pt-PT" smtClean="0"/>
              <a:pPr/>
              <a:t>02-04-2013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42F3C-4BB4-45A8-9836-C2A8F39B05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74122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9B84-3A8F-4972-AEB5-C39F42D528BC}" type="datetimeFigureOut">
              <a:rPr lang="pt-PT" smtClean="0"/>
              <a:pPr/>
              <a:t>02-04-2013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D42F-B0B0-4725-837E-97113E9AF80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26284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F89B51-3773-485B-916F-8AB4C386A9D3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878-AC9A-4AAE-834D-AA1C551930DB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4F0A35-0E49-4E41-83F2-0A58619529A9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7B3E-F9A7-4161-BE2A-724BDF0345E2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D675-B0B6-4562-8805-C1AFD2CB03D4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C72D269-FDC0-4EA2-97D4-D5B6EA5C4442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D1C7B0-F9C8-49CD-B429-6A316683358F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E22-9F51-4371-9C0B-63B216662BA2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D080-1591-4894-9924-2F739DC013D8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9036-419A-408E-8696-301372029C37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7E988C-49BF-4D82-9A59-9A63A0F03654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8C636E-DFAA-4C62-AAC6-3C64B04FD76E}" type="datetime1">
              <a:rPr lang="pt-PT" smtClean="0"/>
              <a:pPr/>
              <a:t>02-04-2013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Biologia Celular e Molecular II</a:t>
            </a:r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467EE7-3914-4A1F-80FE-00FA10A5DC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f/fc/Q-TOF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6" y="72009"/>
            <a:ext cx="876036" cy="14127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1614" y="262389"/>
            <a:ext cx="42544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chemeClr val="bg1"/>
                </a:solidFill>
                <a:latin typeface="Arial Rounded MT Bold" pitchFamily="34" charset="0"/>
              </a:rPr>
              <a:t>Faculdade de Medicina da Universidade de Coimbra</a:t>
            </a:r>
          </a:p>
          <a:p>
            <a:pPr algn="ctr">
              <a:lnSpc>
                <a:spcPct val="150000"/>
              </a:lnSpc>
            </a:pPr>
            <a:r>
              <a:rPr lang="pt-PT" sz="1200" dirty="0" smtClean="0">
                <a:solidFill>
                  <a:schemeClr val="bg1"/>
                </a:solidFill>
                <a:latin typeface="Arial Rounded MT Bold" pitchFamily="34" charset="0"/>
              </a:rPr>
              <a:t>Biologia Celular e Molecular II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>
                <a:solidFill>
                  <a:schemeClr val="bg1"/>
                </a:solidFill>
                <a:latin typeface="Arial Rounded MT Bold" pitchFamily="34" charset="0"/>
              </a:rPr>
              <a:t>2012/2013</a:t>
            </a:r>
            <a:endParaRPr lang="pt-PT" sz="1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3876820" cy="1752900"/>
          </a:xfrm>
        </p:spPr>
        <p:txBody>
          <a:bodyPr>
            <a:normAutofit/>
          </a:bodyPr>
          <a:lstStyle/>
          <a:p>
            <a:pPr algn="l"/>
            <a:r>
              <a:rPr lang="pt-BR" sz="1200" b="1" dirty="0" smtClean="0">
                <a:solidFill>
                  <a:schemeClr val="bg1"/>
                </a:solidFill>
                <a:latin typeface="Arial Rounded MT Bold" pitchFamily="34" charset="0"/>
              </a:rPr>
              <a:t>Work done by: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bg1"/>
                </a:solidFill>
                <a:latin typeface="Arial Rounded MT Bold" pitchFamily="34" charset="0"/>
              </a:rPr>
              <a:t>Cátia Ferreira (T5)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pt-BR" sz="1200" b="0" dirty="0" smtClean="0">
                <a:solidFill>
                  <a:schemeClr val="bg1"/>
                </a:solidFill>
                <a:latin typeface="Arial Rounded MT Bold" pitchFamily="34" charset="0"/>
              </a:rPr>
              <a:t>Isa Costa (T6) 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pt-BR" sz="1200" b="0" dirty="0" smtClean="0">
                <a:solidFill>
                  <a:schemeClr val="bg1"/>
                </a:solidFill>
                <a:latin typeface="Arial Rounded MT Bold" pitchFamily="34" charset="0"/>
              </a:rPr>
              <a:t>Jéssica Vasconcelos (T5)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pt-BR" sz="1200" b="0" dirty="0" smtClean="0">
                <a:solidFill>
                  <a:schemeClr val="bg1"/>
                </a:solidFill>
                <a:latin typeface="Arial Rounded MT Bold" pitchFamily="34" charset="0"/>
              </a:rPr>
              <a:t>Sara Ferreira (T6)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2024979"/>
            <a:ext cx="5400600" cy="194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1" dirty="0" smtClean="0">
                <a:solidFill>
                  <a:schemeClr val="bg1"/>
                </a:solidFill>
                <a:latin typeface="Arial Rounded MT Bold" pitchFamily="34" charset="0"/>
              </a:rPr>
              <a:t>Cellular and Molecular </a:t>
            </a:r>
            <a:r>
              <a:rPr lang="en-US" sz="2800" i="1" dirty="0">
                <a:solidFill>
                  <a:schemeClr val="bg1"/>
                </a:solidFill>
                <a:latin typeface="Arial Rounded MT Bold" pitchFamily="34" charset="0"/>
              </a:rPr>
              <a:t>M</a:t>
            </a:r>
            <a:r>
              <a:rPr lang="en-US" sz="2800" b="0" i="1" dirty="0" smtClean="0">
                <a:solidFill>
                  <a:schemeClr val="bg1"/>
                </a:solidFill>
                <a:latin typeface="Arial Rounded MT Bold" pitchFamily="34" charset="0"/>
              </a:rPr>
              <a:t>echanisms in Phenylketonuria</a:t>
            </a:r>
            <a:endParaRPr lang="pt-PT" sz="28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0436" t="31572" r="26742" b="41807"/>
          <a:stretch>
            <a:fillRect/>
          </a:stretch>
        </p:blipFill>
        <p:spPr bwMode="auto">
          <a:xfrm>
            <a:off x="467544" y="2983552"/>
            <a:ext cx="8280919" cy="31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989600" y="1556792"/>
            <a:ext cx="7164795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GB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2 to 3% of the cases, disorders in the metabolism of BH4 can also lead to Phenylketonuria. These disorders are related to a deficiency in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dihydrobiopterin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which is essential in the regeneration of BH4 from BH2.</a:t>
            </a:r>
          </a:p>
          <a:p>
            <a:pPr algn="just">
              <a:lnSpc>
                <a:spcPct val="150000"/>
              </a:lnSpc>
            </a:pPr>
            <a:endParaRPr lang="en-GB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223627" y="2348880"/>
            <a:ext cx="6696743" cy="576064"/>
          </a:xfrm>
          <a:prstGeom prst="rect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Deficits or the absence of BH4 compromises: the hydroxylation of phenylalanine to tyrosine; hydroxylation of tyrosine to L-dopa and the hydroxylation of tryptophan to 5-hydroxy-tryptophan.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Phenylketonuria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Phenocopy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67544" y="6096844"/>
            <a:ext cx="8280919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synthesis of neurotransmitters compromised there is a progressive deterioration of neurological function.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47870834"/>
              </p:ext>
            </p:extLst>
          </p:nvPr>
        </p:nvGraphicFramePr>
        <p:xfrm>
          <a:off x="179512" y="1397000"/>
          <a:ext cx="896448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Consequences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quarter" idx="1"/>
          </p:nvPr>
        </p:nvSpPr>
        <p:spPr>
          <a:xfrm>
            <a:off x="612648" y="1888232"/>
            <a:ext cx="8351840" cy="45651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Mental retardation and developmental delay;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Microcephaly;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Hypopigmentation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Light colored skin, hair and eyes;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Seizures;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Dermatitis;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Eczematous rash;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Characteristic odor in the urine, skin and hair;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Behavioral disorders.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lblogdebebes.com/wp-content/uploads/2009/04/pedia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339852" cy="39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82072" y="1612537"/>
            <a:ext cx="629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Guthrie Test - Bacterial Inhibition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ssay (BIA)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2564904"/>
            <a:ext cx="51845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First efficient test developed by Robert Guthrie. The test was based on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subtilis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which requires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for growth.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3568" y="4149080"/>
            <a:ext cx="5184576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 Guthrie test is a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semiquantitative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assay designed to detect elevated blood levels of the amino acid phenylalanine, using the ability of phenylalanine to facilitate bacterial growth in a culture medium with an inhibitor.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data:image/jpeg;base64,/9j/4AAQSkZJRgABAQAAAQABAAD/2wCEAAkGBhQSEBUUEhQUFBQVFhcUGBYXFBcVFBQUFBUVFBUUFBQXHCYeFxkjGRQUHy8gIycpLCwsFR4xNTAqNSYrLCkBCQoKDgwOGg8PGikkHyQsLCwsLCkpLCwsLCksLCkpKSwsKSksLCksLCwsLCwsLCkpLCwsLCwsLCksLCwpLCwsLP/AABEIALIBGwMBIgACEQEDEQH/xAAcAAACAgMBAQAAAAAAAAAAAAADBAUGAAIHAQj/xAA9EAABAgQDBAcGBQQDAAMAAAABAAIDBBEhBTFBElFhcQYTIjKBkbEHQqHB0fAjM1Jy4RQVYvGCksJDorL/xAAZAQADAQEBAAAAAAAAAAAAAAAAAQIDBAX/xAAjEQEBAAIDAAICAgMAAAAAAAAAAQIRAyExEkEEUXHBIjJh/9oADAMBAAIRAxEAPwCWL1r/AFKV63eV46NwRtWjQmFuIyREaq1fGU7PRx0ylok2lYkwlokZTarRmLNIctFNS7w+qQiTC1xGcEGCTrT4nkVO1yIHpRiPWRdkZN9UhAbRKwquJcczdWDo90cizb6QxRo7zz3Qd3E8Alp0zWM7LsKC+Nei6fJ+yWFs/iRohP8AiGtHhUFAmPY8xpLoUd1d0RoI8209ESa7TeTHKac6fDXgYrZN+z+aYbNa8b2vH/qijY3RmZh96DEA37NR5iq3l3HLlNVEbKGRdOxZcixBB4inqlnMugm8HNSUvCq4KMZmpySaKtJRBakRI1ako0qQVZ5SFUU/gIc5htd3hdVpG1Yoo7F5MPYQp6YkiEhGhWUqjnLaw3EHfRSMKJVb4/J0dXeoqTmdFnljtphlrpNMcjMKUgxEyxy57HTKYBXu0tGrchQoQIjShArcFSsw0rbaS7XLbaSA7XrUrRi3JSAjHLzaPFabVl4Lo0azQpsHid+iIY1c0kxtKLYvXfuvPut9GHRUJ0RCdEQ3xEEKXpOZmaArWPFoFHt7ZqQpXjP2kMPaXdo2p9hQHSbENp4hjJufEqbxCdEGFxAqcrk5BUV0YucTqTVGlY+7TGC4c6YjMgw83G5/S3Vy71gOEMgQmw2CjWinPeTvJVR9l/RfqYPWvH4kS98wzQfNdHgQVetJzy3XoC1c5HLEvGbRRUwvFetGRNyWmo2ya+fyKTGIgE3WNyXJtITstDiCj2NdzAVTxXoRAiV6v8N3DLxb9FMuxQb1q2bBI42+iJyWH8HMcTwd8u/ZeORGThwTMlFoBwIV/wATkGR4ey4cjqDvCok5hroDqOyrY7wujj5Jl0zyx0tsrod41UmyECPsBRmFHahinpkpWHl9dOK6GNR05Ig5D5qCnZAjRXIsr90SM3Jj7ulZsSuY4/IVYVQKFruIXZsXw2xtZcv6RYfsRK6FZ1pApaOpCBFqg9HejMxNNjOgt2mwGdY8k0oNA3e40NBwKWZEosssW2OSbYUYOUXLzo1TzIwOq58ppvLsUlbByC8oboynS9nWFbkpFkwitjJaGzVaL3bS4irbrEaGzBNlrVDDloXJaNY3RFp1iA6KtetXc4DHWoboiF1qG+KgBzILjwRpVgALnZN+J0S21UqDx/pBUdXDyGZRobBx7FDFfQHsg78ypXoB0bM1Mio/DhkOedDuZ4+iqsq0xHta0Vc4hoG8k0C+jugfRBktLNY11YlNp5yq452OY08FUmhck5IwQAAApFoS5glmeSMyIppRu51kjNRaBGjTAp68FCYrPbLSsMsmmOO0bjk+GtN1S4vSUGtCSaZNBJvwC3xKZdNRCxv5bT2j+o/oHzTctIthto1oaNwFFnrfbsx40U3HiO8HDm1w9QpLC8WL3C9gangEbaGRySs1h+yC6EKHMgZO/lLRZY6WiDOA6rWfk2xmFp8DuO9VSUxoAgKVZjYGqJuXbK4nsIhFnZdpbgRvUxLjd/sKHw+cEQ1GlqqySUjtdo1puXfM/wDHdcVx70GYdVsJEkXNFINlhyRmwQOKyvN+lzjQ/wDZGHNteaA7onLnvQWO5tBVi2wiSjgXE0s0VPE6DzWfytvqvjJC2H4RCl27EKG1le04NaBV1KAHkPUqGxLodLPcSYUOhv3RnqrHEiUuczU7yd9AtbOFL57sitbOumcvaixfZjJP/wDi8qj0SE17Jpb3Nth4PPzXRS0AckjGmK2aKlY7rVynEvZpFZ+VE2uDhfzCj4ns6naV2WHgH/wuzQMLJNXXKdZKAIV87HzjiOCTEv8AmwnNG+lW/wDYWSQjr6XmpJjhRwBrmCKg81R8Z9lcvFJdDrCOob3T/wATl4I6OZuTMjI7IqnOkXs9jyo221iwxmQO0z9zd3EKsiIpsazLZ9sVZ1iUbFW3WJaVtNOirUxlA/3dxyafREbMvPBdmnFtM9cgR55rcz4DNRrmuOZKEYCNB5P4o54o3st+KiTAUoYCl+ivRh03MNYG1aCC807IaL0PPJOEk/ZZ0N62KJl4Jaw9htu079VzpyzXb5VlMqgjfmOSDJ9HxChgNrQDIBtByaBbwTbYRp9/A6KLdhIwYgeKO72/f/KQm4Bh3Hd9FjIlDexTvWh7b568Qpp60r09MUo7wPjl8VRukeKOceqYe0cz+lup+iuWNN2GurlmDwF1S8PkalzzdzjXdbQclz63XbwY77AkIOwA1opRP9QT/JRP6ehy/jmjBlM/L/SrTvliLjNpu8D9Vq2PS2nH7uno0Npzb8EpFgspSlPFTos8JYr+K4a7rC6HShuRldLQ5J/vOpyU0+mhqPTgg0XTx4S47ryeXLLHLRjD5h0OE4t09K3VowPFnUFHKuYaWiu1levLVREvighxCIbiWA9kncp5sf0OHV3K6yJ0lbtm96o0pjhIzThx2mq5W9xW0x66qWhQthgbqe07mch4BUvovHdMTIB/LYOsdyHdb4mg81dYzqgk5nPxXRxT7c3LfpSfaJ0tiybYYglofE2iaipawUAp4qY6IYq6YlIUV93OaQ4jKrXEea4/0xxOJHnInWEnYe5jR+locaALq3s6hbOHQc8nGnN5PxsnLbk6ubhx4+DH97Tc3JF72naIFKlunAnw0TUGTDQoqTxXbjEaA53uCaE3G/d61UyYgIscrIzklcePcYXAJd8wgzE1RRc5iAbtGqytXpJxpkVHL1XrXKtQMTq6v3ZSUCeqlKNJiXaCaG4NlU+kPs2lozy7ZLHHVhpWutMqqy4fGqa7vnYI8zF7XgFUqftwzpJ0BjygLx+LB/W0Xb+9unNVmq+loFCdkgEOsQclBTns4lHPc7qG3NbWHkFUm1zPXriTJcIogo8CCpCRwt0R1GtLjw0XSwRIlysMmdyusDoZEp2i1vDM+eSflOidCK0KnZqThXRmJHiBjBnmdAN5XYujfRtkpBDGZ5lxzcdSUXCMMZDHZaAdSNVLEJWnI9gTBabJwBr8uy74FIELxsaim09GIra9l1naJQRy118wmnRQ8UdnoUnNgkX7w+IUU4julLgYDiN3wKp0pF7IqaAbsz9ArNjEesvEH+JVEhTwoFE9dvB1NLAYw4ADTn81jI4NgPvioYR/qiQ5zwHxVV28ch+NCrrTkPmoybkXHJx8TSnyUjDjVFkJzlNbfHfSMksMe0OMSIHHQAWFN5rcoDnXUuBQ1seGij5yWJq5oqOGY8F0cWc8eR+Xw5S/ICOwuhRA3PZP+lV4GSt2GRO1QqUwnoTCdG60tNM9n3a76fJPl/bn4r9KbJysw/8AKZEcN4Bp5o0Qx2GkRrm8xRdnlJBrG0DQEn/ahHi9W9o2a1dX9IufviuaXbbLPTOgWDmBJtc/8yPSI6ujB+W3yq7xVgiC1s15MRgATZvPJrQPQBU7DPaLCjzYgQ2vO04tDyRsuA1poKAlb7k6c8wyz3ZAMT9m8KPNOi9Y4B5q5gFw48fdFirNNQxChMgQwG1AYANGgXPgPVSulVDwXbb3RDl3W/tBufEp44ydjPkyzkmV8JPGy+GcqEwz/wCT81IT051YDt9jzQJ2BUOGpG0P3Nt8RQKudIMYH9O1zjTZPaPL5mnxWfJ4eHqSncYaBUnK5VGxXpWHuIaba7lVsa6QRYzjQlrK5b91UhDiFyiYddtN68XmWxywoVLyWMbRA+G9c6gwnV7Na8Fd+j0kYTduJeIch+kfVRcT3F3l50NAbW+Z57vBEZPbRKqr8QNVIyMZLwpFil4/aHMeqnmvsqvKO7beYU6IqvGs8nFpDDC4gZDU/RXfDZZkJgDRT1VekDcKbbGXTaiJLrkSBFuorrkSDGupprLLRE42IoOBMEJ+FMqdmdLkJ7gtRG4oUU8PEfMKbVMe6i9dH2hfPelnvPPl9Es6ZootVpGdIjRp3EEHxGa5ZLYj2qbqhddxOEIsMjeM9y4TMw3wY74cSzmvP8FPCd1phlpcoE1Ze/1F1Eyke1EUxlenbx5pqXn6Jh88FXDMosOYUWOvHKJt08l5HGesiuZUbQuKWyzFki6PZVwxHw5xhbfacD4E0NfBTJbRyZ4/F0eUl2uiBxz1481fsMlhsii5tLTd/FdLwmNWG02uMxl8UW15vNjJ3DcdtAiyMKjC7V9v+Lc/MpeKS5waMyaeaeeRWgyaNkch/Kvjx724+S/She1bGxDl+qaTtxCARuYLk+Ngqb7L5PbnwaVENj3eJGwP/wBLz2pxycQcDk1rQN1KVVn9j2EUhxI7vfIa23usub8XED/iUXvJ6E1xfjfz/a94tFo0Mb3n288z4D1UXhswauY7OpIyHMUFvs7k1123Fc6vd7I/9Hzt4JSehkRGvbvFef8AI9F0Xp5MSspDDqucK0OyPK5+XgixZVpFHNaRuIBHkUpJzdGnmjiaqsPWniBxH2eSUWtYIhk+9DOzfll8FWcQ9j4Z2paIXb2xKf8A1IHqujwnVoFu11yBpQJXZyuUswgywo+GQ8nvEW5A5IsOMHg3o4ab+S6m+XDgQ5oIOYIqPJQM50Ll31MMdWd7Tb/qUlKEyYNclLyMwt8S6LRYVw3rGjVufMtSEo6hpcFTYuLRIRaxWDmfIKVixrlV3BY1Zjkw/JTL4wqnizy9UDDolSFMNeoHBs1NtXSzGDluxDaisCmiDtmSEeHPpUsJXrYKiriVhT1UYTo1sotkEb6JpjHgWLXjcbqFHOuBQ4zARcV45O89UBrRqHM5XHkjwwdHg8MvVSZB8Fze6dobveHhqqP086NCM3roY/EZnvc0aHiNF0aK06tHMJOYlw7P6Hz18U5NeD5OMSMSyecVJ9KOir4LjEhDahm5AzadSBqOShIExUUWu9t8cnsR6xswtnw7IHUo01nLo0I9VtLQxtbWqDDlt9hxU1hGGGI4BgIGrj8hvU3UF5LUp0cw10WI2g7IILjwzpzXUIcMMFBkb0UT0fwwQmCgUnMRCAs532588/lTcgLufu7I/cfoEZzgBei9hw9hjQdBtH9zr/ALxm85ldEmo5cruqj0r6BtnorIgfsUFHECpcK6blONlGSks2FCFA0bLa3JJNieNanwUk0do8b/AH5KKn3GJFoDQMFQf8j3fIJyd7O8mVxmNvUCfC2GgjNovxB731SuKYgIcPa5U5nIppkbaG45EbiMwq/0ih/hObuIc3kDWngbeSL3CnqTZM1aPu6LBmDS6qGEY3Q0dmNPmrHLzjX5Fc86a2JeDMdku8k1LxKCuqixEsBuNfJFi4hQgC5TtRIlQHEVc6g3L0G1rfeqThRHEbUQgAaLUT+0bZI2o5tpaYw2HEPaYK76UPmtWTleS3huLs8kHslB6PsY8uYTUimdRRbHDTvUiIlTRq2JGpHmnCcjwtvaU0wqJw1t1LQ1uzMQwmWBLwym4QU0QRrERgWoW9FCm7Ty8URrRu8ihUWwU04OHcT4rKA5iqC2IjgqaoJ7aZVHihmKUeIEq9qJSaxHA5hVbG+iMN5L2N2Xa0srKV4SqEtjm8TBHsycTzC8ZIPO/wAgrvNyYdcBLslgNFNysaTJC4d0dqautzuSrhhkm1lAAAAlIQUjAIA1Uei2pnrqNzAHNaYaetjtFSQ3tHdRv80UJNToH3VT3Q6F+C+Kffdsj9rc/itcJuoy6ici38T6rCEGA8lpca0rUcgUZzhSq2YBRogaHOOgp8z8FCycSu1Xvntnk7L4WTuLuqGw9Xm/LN3wACiTLxGvqaZkjKhLvdJzoGtueWao5NmYzdl21obO4bnfI+G5LYnJbbCNdP54KRhuDh8CNx1BS9Ng7J7p7p3f4n5IJzeZgFrjoQfJbwp4t4cfqrJ0iwm+0LHf8iqyWaEX3feiizbWZJuSx6gvcDXeU5BxkC5u46KkOJYSR3a0pVMCfobZEVqs7gtcv7iXntuPBoy8U8yLQAZb1SpfGQO7nvJTkvN7V3Raeij40ltE6wWrtHQBPQojn0FAOSq0DGYEPu1ceAUlCxslvZbsk5fVBJuPObPYh56nchBm/NISrXGwrU5lPCSbq8V5o9G9OdyCk2lR0hlZPtXSyNwXJuGaJGXsU8AppwYXRGIDSih3JTVNz5L1rl4Ta61CkxGtO5G61DBXo5+qkxNpCeEb+nOgQ3wyM1Jl3NWj4J0ujOhnRLOF8y0/BACyN1hg1RXxDk9ocN4sV7CZXuOr/i6x+hQABDXjymYmyQdHDMajioTEsTDRQFEh7aTka9BmTQDnYLpUGTMKWZDAu1gb4u7x+K5f0QH9RiENpuGkxHcAy/rRdVjTFYgbvqSuiY/Gdscst+NmvDQBQ0FBXTLetmwhWumeZPHJbUQYsXZYSdK+QunEoDFZ1wi7QpRpp8KuG7X4DQFEiwGzDWEGgaSdag5bJH3kjS0Dahdr3quO+pNQRuIso0h0u+ou057iB6EfxlSlHLruGGzGxtOIdQCpIGYtc0965PLPJO1D21sWuHgQVtBiNc2rbg/6NR8kk2VdDf2DVhHcOhG46VTKtJuFRpDrt0Oree8cVVsSw6/HQq6NeHD4EHMcCFEYnI0FWio3bv2/RKwSqJMQaW13aGpvRRUZpHLPwVqn5YEVHgVWcQ7OfJRY2lCaaorI2zrUcUqItEGJGqkE1J4qyoq2/wAFYZXGA33S53BUNqagTz25ONN1VNgdDZiMRwudkfpbb/s5Faf8gOTajz1VMgTpNDtFSTZ80/Nd/wBlNgeysuWmmiaDTkk5aLtZpsFbszEK3JOw3FIwimYblNMyF7toQctqqQL1i2ZEQg3it2tUmO0rcIDXURGuU1QnVbnEFbdZFaNHj4rVhWwO5IAGbhuNDWG7cbDzWRmOaLjaH3qvYzgRRwBCBCfsdx1B+l12+GoSNkMg911DuKIaDMXH34ojmseLtod4NlB4rORIQNKuaNSEAvi+LAHaaabOYOVNaV9FScUxkvLtioFc9UzjuNdaw2p6lVzrwM13fj8eM7scvNll5Lp1b2MYeaRo7szSG0/Fy6JLisRzqZ2HIKC6ASPU4bCrYuBiHm64VghuIDan/ZU53eR4zUGcFG4u/sBosXuA8zc+QT7naamwUNisUGJfJjS7Olz2W30UxRvghxoQcKG/qOISkCaIo15zpR3Ejuu3O9UOBOOY7Yi5e6/QjceKoizmvgPqLtPkR8j93Hdd/ubbG+zYG1wc+1uAF+KYmSNh1RW3x0+NECZwwOaBUtcABtDUDRw1HBBzW+2PcHN6xtQaVrrTOjghQZtrxYj5Gm5eMaOsG2Nl3M7LqClW6E763sl5uX6s9nump2B7tLlw1r9UlSS+ITGpcsfUCzs9wpmVVsXkjEHYFT9Lq9PmA9t60Nqm3Ch4qBgwurmmfpLvVTT/AOOeGIa0NiERquPTnolsOMaEOye8BpxVPaFNXLsRqIFowIoCAahuNARyKYbGslpd1kXbGoS0NrBKz0N/ApsQ26OCi4OwMwmWPaDYVWjM9DTLErBejscppmGrdADvArfaSA7SsqggrYBSY1DuJWB/MIQHMeKIC7fUKaYjXj9S26zhVBLuAXl1Km7njQnkUJwW+0daFDrTT5oMvMnZFRUHdXNVvGekRDS0VqbVyp4qem5gagqo45MB8QNpQDPmU8QiXy5cw8lWdvtdrIG/IG6uhIoqjikINiuou38fLdscv5GPUr6H6I9LpeZhNEJwBa0N2TYigpkrHWq+T5SefCeHw3FjhkQV1voN7VzEpDmhQj3xkeY0VZ8Wu4nHPfVdUYwCpG7fVQhgCIYlTZzg3IGzOalYc417A5jg4HcVXoky6A8h14biSCNK3NPmPKoyx1+2kuruCR4TW9+hac6A00BJ+ArvcVjYzSyjtp0Mg3IIcwA07etK6570SPiEMbG2ey/J3ug6EnTNbRGBpo0PpYkitA0A+9rck01JR4v/AG/kOXgPYWsrtwyRsuJ7QodrZ42Ck0jJQNlwHapRzqGlq0As2wPeyTpVRneg48MOFHCoSESrD2qubSlcy0f5DUcU+8obkUkRGgfhuIIudreA0bvD1VfmXdsVzaR/pWaZgFt2XGrNDy3FQ2KQw5pLc6jmCN/FTppMtrPEhB7KOFQR6hcs6U9HTLxCQPw3Gx3cF1GQiVhMP+IQMWw5seGWOGY8ktCXVccaEQJvE8LdAiFjhyO8JQKFiMNCt9pDBW1UyS2Gd5S4CxYqTRYeaLVYsUmM1bw1ixTfQI9YFixKm3K8hd5YsUmYihJtKxYp+1fQpQ3FYsSpo6cNlTcU/Od4eixYrxIIGyq2Id881ixdv4325vyfooVKdHu+VixdGfjnw9dR6CxnbZG0abqmnkrpigrDfX9JPiBUFYsXJn46ohpIVhxgbgAEDQEtBqBvUxhYs4aCwGgF7ALFiU9IzBHbP7Gf+0ZeLE4K0KC5erEEXiqEnh2zyWLFNVEzhP5LeSaKxYg6qHT5g2GmgrXOl1RV6sUVc8YsCxYgP//Z"/>
          <p:cNvSpPr>
            <a:spLocks noChangeAspect="1" noChangeArrowheads="1"/>
          </p:cNvSpPr>
          <p:nvPr/>
        </p:nvSpPr>
        <p:spPr bwMode="auto">
          <a:xfrm>
            <a:off x="0" y="-808038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3" name="il_fi" descr="http://www.alagoas24horas.com.br/legba/bancoDeMidia/5/2/%7B52eabf67-daf4-4c50-b35d-4b09206acedf%7D_testedopezinho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76236" y="2854915"/>
            <a:ext cx="2520280" cy="28783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21052" y="1772816"/>
            <a:ext cx="405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Tandem Mass-Spectrometry</a:t>
            </a:r>
            <a:endParaRPr lang="pt-P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16016" y="3036438"/>
            <a:ext cx="4104456" cy="189474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Developed as a fast method for achieving reliable and quantitative determination of concentrations of amino acids in small volumes of blood or plasma. Measuring levels of both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Tyr and providing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/Tyr ratio. 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8" descr="File:Q-TOF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176464" cy="29774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75556" y="149755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latin typeface="Times New Roman" pitchFamily="18" charset="0"/>
                <a:cs typeface="Times New Roman" pitchFamily="18" charset="0"/>
              </a:rPr>
              <a:t>Fluorometric</a:t>
            </a: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1975773"/>
            <a:ext cx="6840760" cy="738664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Fluorometric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assays, that can detect differences in blood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levels as low as 6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/L (0.1 mg/dl), are alternative forms of testing that also offer excellent sensitivity.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19812" y="371740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BH4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sapropterin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dihydrochloride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oading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30573" y="5626785"/>
            <a:ext cx="6425653" cy="10618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Detection of BH4-responsive PKU patients is important because some patients benefit from oral administration of BH4 in that their blood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level decreases or even normalizes under pharmacological therapy with BH4.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Differential</a:t>
            </a:r>
            <a:r>
              <a:rPr lang="pt-PT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pt-PT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2974593"/>
            <a:ext cx="6840760" cy="7386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Fluorometric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assays, provide more precise measurements of blood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levels than the Guthrie test and lower false negative rates as well.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30573" y="4248058"/>
            <a:ext cx="6408712" cy="1023165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About 2% of all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level elevations detected by the newborn screening are due to disorders in BH4 metabolism, highlighting the importance of always considering the differential diagnosis for every even slightly elevated blood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level.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eta curvada à direita 12"/>
          <p:cNvSpPr/>
          <p:nvPr/>
        </p:nvSpPr>
        <p:spPr>
          <a:xfrm rot="2455798">
            <a:off x="1082599" y="4260357"/>
            <a:ext cx="457127" cy="637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Seta curvada à direita 13"/>
          <p:cNvSpPr/>
          <p:nvPr/>
        </p:nvSpPr>
        <p:spPr>
          <a:xfrm rot="18616095">
            <a:off x="1277121" y="5924304"/>
            <a:ext cx="509868" cy="6561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0823" y="16288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Genetic Tests 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4048" y="1628800"/>
            <a:ext cx="3816424" cy="9541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Genetic counseling</a:t>
            </a:r>
            <a:r>
              <a:rPr lang="en-US" sz="1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Determination of holders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- Prenatal diagnosis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iagnosis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179512" y="2564904"/>
          <a:ext cx="6336704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eta curvada à esquerda 9"/>
          <p:cNvSpPr/>
          <p:nvPr/>
        </p:nvSpPr>
        <p:spPr>
          <a:xfrm rot="1428239">
            <a:off x="4927996" y="2827994"/>
            <a:ext cx="397058" cy="777291"/>
          </a:xfrm>
          <a:prstGeom prst="curvedLeftArrow">
            <a:avLst>
              <a:gd name="adj1" fmla="val 25000"/>
              <a:gd name="adj2" fmla="val 50000"/>
              <a:gd name="adj3" fmla="val 8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05090" y="23865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intake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905708" y="3140970"/>
            <a:ext cx="7848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Control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Tyr concentration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30561" y="1664987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Restriction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henylalanine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968043" y="4848889"/>
            <a:ext cx="3039252" cy="5232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120 to 360 </a:t>
            </a:r>
            <a:r>
              <a:rPr lang="en-US" sz="2800" b="1" i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b="1" i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/L </a:t>
            </a:r>
            <a:endParaRPr lang="pt-PT" sz="2800" b="1" i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87242" y="4247510"/>
            <a:ext cx="2565126" cy="5232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2800" b="1" i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b="1" i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level </a:t>
            </a:r>
            <a:endParaRPr lang="pt-PT" sz="2800" b="1" i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5227529" y="5360350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(National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Institutes 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Health, 2001)</a:t>
            </a:r>
            <a:endParaRPr lang="pt-P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 rot="1377215">
            <a:off x="3650734" y="4687263"/>
            <a:ext cx="1008112" cy="280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530561" y="5845334"/>
            <a:ext cx="486395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-free medical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foods.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eta em curva 13"/>
          <p:cNvSpPr/>
          <p:nvPr/>
        </p:nvSpPr>
        <p:spPr>
          <a:xfrm rot="5400000">
            <a:off x="3575994" y="2564496"/>
            <a:ext cx="648891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4.bp.blogspot.com/_12Yb3RgbCeY/Sw12OkV-yVI/AAAAAAAAAE0/Urq1LcAUTY0/s400/food_bullse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31" y="1762019"/>
            <a:ext cx="2835717" cy="27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862677" y="5826529"/>
            <a:ext cx="2005095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a monthly basis </a:t>
            </a:r>
            <a:endParaRPr lang="pt-PT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14702" y="1650286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Restriction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henylalanine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35649" y="218570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Monitoring the ingestion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total amino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acids.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long periods of low blood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979712" y="3635374"/>
            <a:ext cx="4849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Measurement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blood phenylalanine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levels:</a:t>
            </a:r>
            <a:endParaRPr lang="pt-PT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333844" y="4386369"/>
            <a:ext cx="2403458" cy="369332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the first year of life</a:t>
            </a:r>
            <a:endParaRPr lang="pt-PT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5883580" y="4386369"/>
            <a:ext cx="1891036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a weekly </a:t>
            </a:r>
            <a:r>
              <a:rPr lang="en-US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basis</a:t>
            </a:r>
            <a:endParaRPr lang="pt-PT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5862677" y="5106449"/>
            <a:ext cx="2123097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On a </a:t>
            </a:r>
            <a:r>
              <a:rPr lang="en-US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biweekly basis</a:t>
            </a:r>
            <a:endParaRPr lang="pt-PT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347435" y="5106449"/>
            <a:ext cx="1424365" cy="369332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endParaRPr lang="pt-PT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323500" y="5826529"/>
            <a:ext cx="1212073" cy="369332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Thereafter</a:t>
            </a:r>
            <a:endParaRPr lang="pt-PT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4481076" y="4546878"/>
            <a:ext cx="814394" cy="280774"/>
          </a:xfrm>
          <a:prstGeom prst="rightArrow">
            <a:avLst/>
          </a:prstGeom>
          <a:solidFill>
            <a:srgbClr val="0099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a direita 15"/>
          <p:cNvSpPr/>
          <p:nvPr/>
        </p:nvSpPr>
        <p:spPr>
          <a:xfrm>
            <a:off x="4481076" y="5250465"/>
            <a:ext cx="814394" cy="280774"/>
          </a:xfrm>
          <a:prstGeom prst="rightArrow">
            <a:avLst/>
          </a:prstGeom>
          <a:solidFill>
            <a:srgbClr val="0099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>
            <a:off x="4490434" y="5970545"/>
            <a:ext cx="814394" cy="280774"/>
          </a:xfrm>
          <a:prstGeom prst="rightArrow">
            <a:avLst/>
          </a:prstGeom>
          <a:solidFill>
            <a:srgbClr val="0099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39552" y="1666792"/>
            <a:ext cx="2328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Glycomacropeptide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026387" y="2459919"/>
            <a:ext cx="76145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Protein derived from cheese whey that is naturally free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eta curvada à direita 7"/>
          <p:cNvSpPr/>
          <p:nvPr/>
        </p:nvSpPr>
        <p:spPr>
          <a:xfrm>
            <a:off x="566079" y="2066902"/>
            <a:ext cx="540371" cy="7860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567059" y="3140968"/>
            <a:ext cx="8181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provides amino acids that are necessary for health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reduces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blood and brain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levels.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504179" y="4758504"/>
            <a:ext cx="3221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Supplementation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BH4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1026386" y="5142233"/>
            <a:ext cx="7722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no data to directly establish the potential effects of BH4 on longer-term clinically important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outcomes.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eta curvada à direita 15"/>
          <p:cNvSpPr/>
          <p:nvPr/>
        </p:nvSpPr>
        <p:spPr>
          <a:xfrm>
            <a:off x="504179" y="5210881"/>
            <a:ext cx="540371" cy="7860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298504" cy="4495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Introduction to the disease;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Phenylalanine metabolism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consequences that result of the change of this metabolism;</a:t>
            </a:r>
            <a:endParaRPr lang="en-GB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Symptoms;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Diagnosis;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Treatment;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Maternal PKU.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39552" y="1674084"/>
            <a:ext cx="5653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Neutral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mino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cids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(LNAA)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Transporters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57111" y="241333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At the blood-brain barrier,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shares a transporter with 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LNAA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LNAA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supplementation has reduced brain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concentration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competition at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transporter.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eta em curva 7"/>
          <p:cNvSpPr/>
          <p:nvPr/>
        </p:nvSpPr>
        <p:spPr>
          <a:xfrm rot="5400000">
            <a:off x="7520939" y="2485616"/>
            <a:ext cx="520607" cy="5351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34597" y="4203808"/>
            <a:ext cx="8858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supplements will not replace the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-restricted diet!</a:t>
            </a:r>
            <a:endParaRPr lang="pt-PT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81382" y="5301208"/>
            <a:ext cx="785280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Larger clinical trials are needed before conclusions on the effectiveness of these treatments can be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made.</a:t>
            </a:r>
            <a:endParaRPr lang="pt-PT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39552" y="1661727"/>
            <a:ext cx="3555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Replacement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herapy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04099" y="2173155"/>
            <a:ext cx="8083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Phenylalanine ammonia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(PAL)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plant-derived enzyme that also degrades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(without synthesizing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yr)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does not require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cofactor.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562532" y="4532927"/>
            <a:ext cx="597666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oral route is complicated by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degradation.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njected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 is complicated by increased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immunogenicity.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574012" y="6086858"/>
            <a:ext cx="6100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trials are currently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underway!</a:t>
            </a:r>
            <a:endParaRPr lang="pt-PT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78001" y="34196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</a:rPr>
              <a:t>Problems…</a:t>
            </a:r>
          </a:p>
        </p:txBody>
      </p: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02980" y="1616565"/>
            <a:ext cx="1754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Gene Therapy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95536" y="4442336"/>
            <a:ext cx="8429560" cy="2062103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effect did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persist;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Repeated administrations did not generate the original results due to neutralizing antibodies against the viral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vectors;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 phenotypic changes were observed and the mice remained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hypopigmented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430769" y="2132856"/>
            <a:ext cx="439248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a study with mice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vivo </a:t>
            </a:r>
            <a:endParaRPr lang="pt-PT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962717" y="2824831"/>
            <a:ext cx="5328592" cy="873572"/>
          </a:xfrm>
          <a:prstGeom prst="rect">
            <a:avLst/>
          </a:prstGeom>
          <a:ln w="2540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Infusion of recombinant adenoviral vectors to the liver resulted in a significant increase in PAH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54058" y="3865011"/>
            <a:ext cx="145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But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…</a:t>
            </a:r>
            <a:endParaRPr lang="pt-PT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2" name="Título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85234" y="1493234"/>
            <a:ext cx="8031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woman has high plasma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concentrations, her intrauterine environment will be hostile to a developing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fetus.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570471" y="2492896"/>
            <a:ext cx="80462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PKU during pregnancy exposes the developing fetus to elevated blood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concentrations: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5"/>
          <p:cNvSpPr>
            <a:spLocks noGrp="1"/>
          </p:cNvSpPr>
          <p:nvPr>
            <p:ph type="title"/>
          </p:nvPr>
        </p:nvSpPr>
        <p:spPr>
          <a:xfrm>
            <a:off x="611560" y="27816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Maternal PKU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3105968"/>
              </p:ext>
            </p:extLst>
          </p:nvPr>
        </p:nvGraphicFramePr>
        <p:xfrm>
          <a:off x="2267744" y="3284984"/>
          <a:ext cx="4891996" cy="319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5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02552" y="4293096"/>
            <a:ext cx="8400071" cy="1877437"/>
          </a:xfrm>
          <a:prstGeom prst="rect">
            <a:avLst/>
          </a:prstGeom>
          <a:ln w="2540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They should be offered continuous nutritional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guidance;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Weekly or biweekly measurement of plasma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concentration;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They should have an adequate energy intake with the proper proportion of protein, fat,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carbohydrates.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9552" y="1669595"/>
            <a:ext cx="9073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If women with PAH deficiency are planning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pregnancy: 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258815" y="2492896"/>
            <a:ext cx="788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They should start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-restricted diet prior to conception, ideally over several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months.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958837" y="338341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conception:</a:t>
            </a:r>
            <a:endParaRPr lang="pt-PT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ítulo 5"/>
          <p:cNvSpPr>
            <a:spLocks noGrp="1"/>
          </p:cNvSpPr>
          <p:nvPr>
            <p:ph type="title"/>
          </p:nvPr>
        </p:nvSpPr>
        <p:spPr>
          <a:xfrm>
            <a:off x="611560" y="27816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Maternal PKU</a:t>
            </a:r>
            <a:r>
              <a:rPr lang="pt-P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ta curvada à direita 6"/>
          <p:cNvSpPr/>
          <p:nvPr/>
        </p:nvSpPr>
        <p:spPr>
          <a:xfrm>
            <a:off x="431213" y="2066902"/>
            <a:ext cx="540371" cy="7860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647253" y="404664"/>
            <a:ext cx="3353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PT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Bibliography</a:t>
            </a:r>
            <a:endParaRPr lang="pt-PT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395536" y="1700808"/>
            <a:ext cx="79208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ACTA PEDIÁTRICA PORTUGUESA - </a:t>
            </a:r>
            <a:r>
              <a:rPr lang="pt-PT" sz="1400" b="1" dirty="0" smtClean="0">
                <a:latin typeface="Times New Roman" pitchFamily="18" charset="0"/>
                <a:cs typeface="Times New Roman" pitchFamily="18" charset="0"/>
              </a:rPr>
              <a:t>Consenso </a:t>
            </a:r>
            <a:r>
              <a:rPr lang="pt-PT" sz="1400" b="1" dirty="0">
                <a:latin typeface="Times New Roman" pitchFamily="18" charset="0"/>
                <a:cs typeface="Times New Roman" pitchFamily="18" charset="0"/>
              </a:rPr>
              <a:t>para o tratamento nutricional de fenilcetonúria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sz="1400" i="1" dirty="0">
                <a:latin typeface="Times New Roman" pitchFamily="18" charset="0"/>
                <a:cs typeface="Times New Roman" pitchFamily="18" charset="0"/>
              </a:rPr>
              <a:t>Sociedade Portuguesa de Doenças Metabólicas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2007.</a:t>
            </a: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BERG, Jeremy M., TYMOCZKO, John L., STRYER,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Lubert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Biochemistry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6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edition,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W.H.Freeman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&amp; Co, 2008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FEILLET,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Challenges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and Pitfalls in the Management of Phenylketonuria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Pediatrics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2010.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LINDEGREN,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M.L.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Systematic Review of BH4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Sapropterin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 for the Adjuvant Treatment of Phenylketonuria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JIMD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Reports – Case and Research Reports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2012.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NELSON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David L., COX, Michael M. –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Lehninger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Principles of Biochemistry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4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edition,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New York: W. F. Freeman and Company,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2005.</a:t>
            </a: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REGATEIRO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Fernando J. –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Manual de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genética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médica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1ª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edição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2007.</a:t>
            </a: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BLAU, N.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Diagnosis, classification, and genetics of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phenylketonuria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tetrahydrobiopterin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(BH4) deficiencies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Mol Genet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 2011;104.</a:t>
            </a: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Williams, R.A. et al. -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Phenylketonuria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 an inborn error of phenylalanine metabolism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Biochem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Rev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2008 Feb;29(1):31-41.</a:t>
            </a:r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endParaRPr lang="pt-PT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lnSpc>
                <a:spcPct val="150000"/>
              </a:lnSpc>
              <a:buFont typeface="Wingdings" pitchFamily="2" charset="2"/>
              <a:buChar char="q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Phenylketonuria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 most common disorder of amino acid metabolism.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utosomal recessive disorder.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2411760" y="2852936"/>
            <a:ext cx="648072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>
            <a:off x="2411760" y="2996952"/>
            <a:ext cx="648072" cy="288032"/>
          </a:xfrm>
          <a:prstGeom prst="straightConnector1">
            <a:avLst/>
          </a:prstGeom>
          <a:ln w="38100">
            <a:solidFill>
              <a:srgbClr val="0099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131840" y="264910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Phenylalanine hydroxylase (PAH) gene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m 15" descr="P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69788"/>
            <a:ext cx="3771938" cy="208823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475656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Chromosome 12</a:t>
            </a:r>
            <a:endParaRPr lang="en-GB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33433" y="39237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PAH gene </a:t>
            </a:r>
            <a:r>
              <a:rPr lang="pt-PT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(12q22-q24.1)</a:t>
            </a:r>
            <a:r>
              <a:rPr lang="pt-PT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b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131840" y="308115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Gene that codifies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dihydrobiopterin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reductase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m 13" descr="pku-science_tcm144_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8147" y="3933056"/>
            <a:ext cx="4656342" cy="2689688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5796136" y="404664"/>
            <a:ext cx="3223678" cy="7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Interesting fact: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Norwegian doctor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Asbjørn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Følling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discovered PKU in 1934.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683568" y="2492896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MUTATION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5399512" cy="4495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Autosomal recessive disorder.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Phenylketonuria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 descr="http://learn.genetics.utah.edu/content/disorders/whataregd/pku/images/autosomal%20recessi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24704"/>
            <a:ext cx="2540868" cy="45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arredondado 6"/>
          <p:cNvSpPr/>
          <p:nvPr/>
        </p:nvSpPr>
        <p:spPr>
          <a:xfrm>
            <a:off x="1490524" y="2204864"/>
            <a:ext cx="2988332" cy="576064"/>
          </a:xfrm>
          <a:prstGeom prst="roundRect">
            <a:avLst/>
          </a:prstGeom>
          <a:solidFill>
            <a:srgbClr val="0099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PHENYLKETONURICS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exão recta unidireccional 8"/>
          <p:cNvCxnSpPr/>
          <p:nvPr/>
        </p:nvCxnSpPr>
        <p:spPr>
          <a:xfrm>
            <a:off x="2195736" y="2780928"/>
            <a:ext cx="0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>
            <a:off x="3707904" y="2780928"/>
            <a:ext cx="0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ângulo arredondado 15"/>
          <p:cNvSpPr/>
          <p:nvPr/>
        </p:nvSpPr>
        <p:spPr>
          <a:xfrm>
            <a:off x="395536" y="3356992"/>
            <a:ext cx="244827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Homozygous recessive</a:t>
            </a:r>
            <a:endParaRPr lang="en-GB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131840" y="3356992"/>
            <a:ext cx="259228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Compound heterozygous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3131840" y="4005064"/>
            <a:ext cx="2592288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Presents two different mutant alleles at a particular gene locus, one on each chromosome of a pair.</a:t>
            </a:r>
            <a:endParaRPr lang="en-GB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ângulo arredondado 19"/>
          <p:cNvSpPr/>
          <p:nvPr/>
        </p:nvSpPr>
        <p:spPr>
          <a:xfrm>
            <a:off x="395536" y="4005064"/>
            <a:ext cx="2448272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Presents two equal mutant alleles at a particular gene locus, one on each chromosome of a pair.</a:t>
            </a:r>
          </a:p>
        </p:txBody>
      </p:sp>
      <p:sp>
        <p:nvSpPr>
          <p:cNvPr id="23" name="Seta para cima 22"/>
          <p:cNvSpPr/>
          <p:nvPr/>
        </p:nvSpPr>
        <p:spPr>
          <a:xfrm>
            <a:off x="4067944" y="5805264"/>
            <a:ext cx="50405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ângulo 23"/>
          <p:cNvSpPr/>
          <p:nvPr/>
        </p:nvSpPr>
        <p:spPr>
          <a:xfrm>
            <a:off x="2483768" y="6093297"/>
            <a:ext cx="3600400" cy="7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Contributes to the biochemistry and clinical heterogeneity of the disease.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208912" cy="5184576"/>
          </a:xfrm>
        </p:spPr>
        <p:txBody>
          <a:bodyPr>
            <a:normAutofit fontScale="77500" lnSpcReduction="20000"/>
          </a:bodyPr>
          <a:lstStyle/>
          <a:p>
            <a:pPr marL="360363" lvl="1" indent="-360363" algn="just">
              <a:buClr>
                <a:schemeClr val="accent2"/>
              </a:buCl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Genetic causes of PKU:</a:t>
            </a:r>
          </a:p>
          <a:p>
            <a:pPr lvl="1" algn="just">
              <a:lnSpc>
                <a:spcPct val="17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Deletion of regions of the gene;</a:t>
            </a:r>
          </a:p>
          <a:p>
            <a:pPr lvl="1" algn="just">
              <a:lnSpc>
                <a:spcPct val="17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Insertion of additional bases;</a:t>
            </a:r>
          </a:p>
          <a:p>
            <a:pPr lvl="1" algn="just">
              <a:lnSpc>
                <a:spcPct val="17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Missense mutations; </a:t>
            </a:r>
          </a:p>
          <a:p>
            <a:pPr lvl="1" algn="just">
              <a:lnSpc>
                <a:spcPct val="17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Defect in the splicing;</a:t>
            </a:r>
          </a:p>
          <a:p>
            <a:pPr lvl="1" algn="just">
              <a:lnSpc>
                <a:spcPct val="17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Nonsense mutations. </a:t>
            </a:r>
          </a:p>
          <a:p>
            <a:pPr lvl="1"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More than 500 mutations have been identified in the gene PAH.</a:t>
            </a:r>
          </a:p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Some mutations causes the complete  destruction of the function of the enzyme, while others are associated with a residual activity of the enzyme. </a:t>
            </a:r>
          </a:p>
          <a:p>
            <a:pPr marL="360363" lvl="1" indent="-360363" algn="just">
              <a:buClr>
                <a:schemeClr val="accent2"/>
              </a:buClr>
              <a:buNone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 Portugal the prevalence of Phenylketonuria is of 1/12.500 newborns. 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Phenylketonuria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2.bp.blogspot.com/_xQsTXCBibo4/S_8SH9wR0mI/AAAAAAAAACg/b69s_Ld0Yd4/s320/DNA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384376" cy="24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2029544"/>
            <a:ext cx="8153400" cy="4495800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Types of PKU/HPA: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Phenylketonuria</a:t>
            </a:r>
            <a:endParaRPr lang="pt-P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77942"/>
              </p:ext>
            </p:extLst>
          </p:nvPr>
        </p:nvGraphicFramePr>
        <p:xfrm>
          <a:off x="395536" y="2492896"/>
          <a:ext cx="8352928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016224"/>
                <a:gridCol w="2806330"/>
                <a:gridCol w="1226118"/>
              </a:tblGrid>
              <a:tr h="599987">
                <a:tc>
                  <a:txBody>
                    <a:bodyPr/>
                    <a:lstStyle/>
                    <a:p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Enzymatic activity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Blood phenylalanine levels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408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Times New Roman" pitchFamily="18" charset="0"/>
                          <a:cs typeface="Times New Roman" pitchFamily="18" charset="0"/>
                        </a:rPr>
                        <a:t>Mild HPA (non PKU)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3%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2-10 mg/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408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Times New Roman" pitchFamily="18" charset="0"/>
                          <a:cs typeface="Times New Roman" pitchFamily="18" charset="0"/>
                        </a:rPr>
                        <a:t>Mild PKU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1-3%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10-20 mg/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408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Times New Roman" pitchFamily="18" charset="0"/>
                          <a:cs typeface="Times New Roman" pitchFamily="18" charset="0"/>
                        </a:rPr>
                        <a:t>Classic PKU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&lt; 1%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&gt; 20 mg/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GB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Conexão recta unidireccional 6"/>
          <p:cNvCxnSpPr/>
          <p:nvPr/>
        </p:nvCxnSpPr>
        <p:spPr>
          <a:xfrm flipH="1">
            <a:off x="8460432" y="335699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8964488" y="3356992"/>
            <a:ext cx="0" cy="2621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H="1">
            <a:off x="6156176" y="5978897"/>
            <a:ext cx="2808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43808" y="5334361"/>
            <a:ext cx="33123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i="1" u="sng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Exception:</a:t>
            </a:r>
            <a:r>
              <a:rPr lang="en-GB" sz="1600" b="1" i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omen with mild hyperphenylalaninemia who want to get pregnant.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4355976" y="1844824"/>
            <a:ext cx="4644008" cy="4752528"/>
            <a:chOff x="1240403" y="1505611"/>
            <a:chExt cx="6430122" cy="518832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0403" y="1505611"/>
              <a:ext cx="6430122" cy="5188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4643821" y="3857436"/>
              <a:ext cx="1857591" cy="357214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44656892"/>
              </p:ext>
            </p:extLst>
          </p:nvPr>
        </p:nvGraphicFramePr>
        <p:xfrm>
          <a:off x="-26902" y="1988840"/>
          <a:ext cx="4620344" cy="495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Phenylalanine Metabolism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 noChangeArrowheads="1"/>
          </p:cNvPicPr>
          <p:nvPr/>
        </p:nvPicPr>
        <p:blipFill rotWithShape="1">
          <a:blip r:embed="rId2" cstate="print"/>
          <a:srcRect l="51971"/>
          <a:stretch/>
        </p:blipFill>
        <p:spPr bwMode="auto">
          <a:xfrm>
            <a:off x="5169915" y="1531544"/>
            <a:ext cx="3794573" cy="528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84384657"/>
              </p:ext>
            </p:extLst>
          </p:nvPr>
        </p:nvGraphicFramePr>
        <p:xfrm>
          <a:off x="107504" y="1342783"/>
          <a:ext cx="4716016" cy="539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Phenylketonuria</a:t>
            </a:r>
            <a:endParaRPr lang="pt-PT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261" y="1625370"/>
            <a:ext cx="3334219" cy="5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2674974"/>
              </p:ext>
            </p:extLst>
          </p:nvPr>
        </p:nvGraphicFramePr>
        <p:xfrm>
          <a:off x="426999" y="692696"/>
          <a:ext cx="5112568" cy="636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Alternative Metabolic Pathway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1399</TotalTime>
  <Words>1546</Words>
  <Application>Microsoft Office PowerPoint</Application>
  <PresentationFormat>Apresentação no Ecrã (4:3)</PresentationFormat>
  <Paragraphs>202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Mediano</vt:lpstr>
      <vt:lpstr>Apresentação do PowerPoint</vt:lpstr>
      <vt:lpstr>Index </vt:lpstr>
      <vt:lpstr>Phenylketonuria</vt:lpstr>
      <vt:lpstr>Phenylketonuria</vt:lpstr>
      <vt:lpstr>Phenylketonuria</vt:lpstr>
      <vt:lpstr>Phenylketonuria</vt:lpstr>
      <vt:lpstr>Phenylalanine Metabolism</vt:lpstr>
      <vt:lpstr>Phenylketonuria</vt:lpstr>
      <vt:lpstr>Alternative Metabolic Pathway</vt:lpstr>
      <vt:lpstr>Phenylketonuria (Phenocopy)</vt:lpstr>
      <vt:lpstr>Consequences</vt:lpstr>
      <vt:lpstr>Symptoms </vt:lpstr>
      <vt:lpstr>Diagnosis </vt:lpstr>
      <vt:lpstr>Diagnosis </vt:lpstr>
      <vt:lpstr>Diagnosis </vt:lpstr>
      <vt:lpstr>Diagnosis </vt:lpstr>
      <vt:lpstr>Treatment </vt:lpstr>
      <vt:lpstr>Treatment </vt:lpstr>
      <vt:lpstr>Treatment </vt:lpstr>
      <vt:lpstr>Treatment </vt:lpstr>
      <vt:lpstr>Treatment </vt:lpstr>
      <vt:lpstr>Treatment </vt:lpstr>
      <vt:lpstr>Maternal PKU </vt:lpstr>
      <vt:lpstr>Maternal PKU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Jessica</dc:creator>
  <cp:lastModifiedBy>Sara</cp:lastModifiedBy>
  <cp:revision>153</cp:revision>
  <dcterms:created xsi:type="dcterms:W3CDTF">2013-02-28T11:59:11Z</dcterms:created>
  <dcterms:modified xsi:type="dcterms:W3CDTF">2013-04-02T19:17:53Z</dcterms:modified>
</cp:coreProperties>
</file>